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9" r:id="rId1"/>
  </p:sldMasterIdLst>
  <p:notesMasterIdLst>
    <p:notesMasterId r:id="rId39"/>
  </p:notesMasterIdLst>
  <p:sldIdLst>
    <p:sldId id="256" r:id="rId2"/>
    <p:sldId id="313" r:id="rId3"/>
    <p:sldId id="337" r:id="rId4"/>
    <p:sldId id="257" r:id="rId5"/>
    <p:sldId id="314" r:id="rId6"/>
    <p:sldId id="316" r:id="rId7"/>
    <p:sldId id="304" r:id="rId8"/>
    <p:sldId id="328" r:id="rId9"/>
    <p:sldId id="318" r:id="rId10"/>
    <p:sldId id="307" r:id="rId11"/>
    <p:sldId id="269" r:id="rId12"/>
    <p:sldId id="308" r:id="rId13"/>
    <p:sldId id="309" r:id="rId14"/>
    <p:sldId id="317" r:id="rId15"/>
    <p:sldId id="333" r:id="rId16"/>
    <p:sldId id="329" r:id="rId17"/>
    <p:sldId id="330" r:id="rId18"/>
    <p:sldId id="331" r:id="rId19"/>
    <p:sldId id="335" r:id="rId20"/>
    <p:sldId id="336" r:id="rId21"/>
    <p:sldId id="338" r:id="rId22"/>
    <p:sldId id="324" r:id="rId23"/>
    <p:sldId id="341" r:id="rId24"/>
    <p:sldId id="342" r:id="rId25"/>
    <p:sldId id="340" r:id="rId26"/>
    <p:sldId id="312" r:id="rId27"/>
    <p:sldId id="319" r:id="rId28"/>
    <p:sldId id="320" r:id="rId29"/>
    <p:sldId id="323" r:id="rId30"/>
    <p:sldId id="325" r:id="rId31"/>
    <p:sldId id="343" r:id="rId32"/>
    <p:sldId id="315" r:id="rId33"/>
    <p:sldId id="339" r:id="rId34"/>
    <p:sldId id="322" r:id="rId35"/>
    <p:sldId id="321" r:id="rId36"/>
    <p:sldId id="279" r:id="rId37"/>
    <p:sldId id="282" r:id="rId38"/>
  </p:sldIdLst>
  <p:sldSz cx="9144000" cy="5143500" type="screen16x9"/>
  <p:notesSz cx="6858000" cy="9144000"/>
  <p:embeddedFontLst>
    <p:embeddedFont>
      <p:font typeface="Agency FB" panose="020B0503020202020204" pitchFamily="34" charset="0"/>
      <p:regular r:id="rId40"/>
      <p:bold r:id="rId41"/>
    </p:embeddedFont>
    <p:embeddedFont>
      <p:font typeface="Algerian" panose="04020705040A02060702" pitchFamily="82" charset="0"/>
      <p:regular r:id="rId42"/>
    </p:embeddedFont>
    <p:embeddedFont>
      <p:font typeface="Aparajita" panose="02020603050405020304" pitchFamily="18" charset="0"/>
      <p:regular r:id="rId43"/>
      <p:bold r:id="rId44"/>
      <p:italic r:id="rId45"/>
      <p:boldItalic r:id="rId46"/>
    </p:embeddedFont>
    <p:embeddedFont>
      <p:font typeface="Arial Narrow" panose="020B0606020202030204" pitchFamily="34" charset="0"/>
      <p:regular r:id="rId47"/>
      <p:bold r:id="rId48"/>
      <p:italic r:id="rId49"/>
      <p:boldItalic r:id="rId50"/>
    </p:embeddedFont>
    <p:embeddedFont>
      <p:font typeface="Arial Unicode MS" panose="020B0604020202020204" pitchFamily="34" charset="-128"/>
      <p:regular r:id="rId51"/>
    </p:embeddedFont>
    <p:embeddedFont>
      <p:font typeface="Bahnschrift" panose="020B0502040204020203" pitchFamily="34" charset="0"/>
      <p:regular r:id="rId52"/>
      <p:bold r:id="rId53"/>
    </p:embeddedFont>
    <p:embeddedFont>
      <p:font typeface="Bahnschrift Condensed" panose="020B0502040204020203" pitchFamily="34" charset="0"/>
      <p:regular r:id="rId54"/>
      <p:bold r:id="rId55"/>
    </p:embeddedFont>
    <p:embeddedFont>
      <p:font typeface="Bahnschrift SemiBold SemiConden" panose="020B0502040204020203" pitchFamily="34" charset="0"/>
      <p:bold r:id="rId56"/>
    </p:embeddedFont>
    <p:embeddedFont>
      <p:font typeface="Bebas Neue" panose="020B0604020202020204" charset="0"/>
      <p:regular r:id="rId57"/>
    </p:embeddedFont>
    <p:embeddedFont>
      <p:font typeface="Berlin Sans FB Demi" panose="020E0802020502020306" pitchFamily="34" charset="0"/>
      <p:bold r:id="rId58"/>
    </p:embeddedFont>
    <p:embeddedFont>
      <p:font typeface="Calibri Light" panose="020F0302020204030204" pitchFamily="34" charset="0"/>
      <p:regular r:id="rId59"/>
      <p:italic r:id="rId60"/>
    </p:embeddedFont>
    <p:embeddedFont>
      <p:font typeface="Consolas" panose="020B0609020204030204" pitchFamily="49" charset="0"/>
      <p:regular r:id="rId61"/>
      <p:bold r:id="rId62"/>
      <p:italic r:id="rId63"/>
      <p:boldItalic r:id="rId64"/>
    </p:embeddedFont>
    <p:embeddedFont>
      <p:font typeface="Palatino Linotype" panose="02040502050505030304" pitchFamily="18" charset="0"/>
      <p:regular r:id="rId65"/>
      <p:bold r:id="rId66"/>
      <p:italic r:id="rId67"/>
      <p:boldItalic r:id="rId68"/>
    </p:embeddedFont>
    <p:embeddedFont>
      <p:font typeface="Roboto" panose="02000000000000000000" pitchFamily="2" charset="0"/>
      <p:regular r:id="rId69"/>
      <p:bold r:id="rId70"/>
      <p:italic r:id="rId71"/>
      <p:boldItalic r:id="rId72"/>
    </p:embeddedFont>
    <p:embeddedFont>
      <p:font typeface="Rockwell Condensed" panose="02060603050405020104" pitchFamily="18" charset="0"/>
      <p:regular r:id="rId73"/>
      <p:bold r:id="rId74"/>
    </p:embeddedFont>
    <p:embeddedFont>
      <p:font typeface="Sitka Display" panose="02000505000000020004"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8DEE9F-4571-4007-B013-513590774A9D}">
  <a:tblStyle styleId="{F68DEE9F-4571-4007-B013-513590774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3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font" Target="fonts/font2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4.fntdata"/><Relationship Id="rId58" Type="http://schemas.openxmlformats.org/officeDocument/2006/relationships/font" Target="fonts/font19.fntdata"/><Relationship Id="rId74" Type="http://schemas.openxmlformats.org/officeDocument/2006/relationships/font" Target="fonts/font35.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2.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font" Target="fonts/font30.fntdata"/><Relationship Id="rId77" Type="http://schemas.openxmlformats.org/officeDocument/2006/relationships/font" Target="fonts/font38.fntdata"/><Relationship Id="rId8" Type="http://schemas.openxmlformats.org/officeDocument/2006/relationships/slide" Target="slides/slide7.xml"/><Relationship Id="rId51" Type="http://schemas.openxmlformats.org/officeDocument/2006/relationships/font" Target="fonts/font12.fntdata"/><Relationship Id="rId72" Type="http://schemas.openxmlformats.org/officeDocument/2006/relationships/font" Target="fonts/font33.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font" Target="fonts/font31.fntdata"/><Relationship Id="rId75"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openxmlformats.org/officeDocument/2006/relationships/font" Target="fonts/font34.fntdata"/><Relationship Id="rId78" Type="http://schemas.openxmlformats.org/officeDocument/2006/relationships/font" Target="fonts/font39.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1.fntdata"/><Relationship Id="rId55" Type="http://schemas.openxmlformats.org/officeDocument/2006/relationships/font" Target="fonts/font16.fntdata"/><Relationship Id="rId76" Type="http://schemas.openxmlformats.org/officeDocument/2006/relationships/font" Target="fonts/font37.fntdata"/><Relationship Id="rId7" Type="http://schemas.openxmlformats.org/officeDocument/2006/relationships/slide" Target="slides/slide6.xml"/><Relationship Id="rId71" Type="http://schemas.openxmlformats.org/officeDocument/2006/relationships/font" Target="fonts/font3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font" Target="fonts/font1.fntdata"/><Relationship Id="rId45" Type="http://schemas.openxmlformats.org/officeDocument/2006/relationships/font" Target="fonts/font6.fntdata"/><Relationship Id="rId66" Type="http://schemas.openxmlformats.org/officeDocument/2006/relationships/font" Target="fonts/font27.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F7B97E-01DC-4115-94A9-511FFFBEB4A2}" type="doc">
      <dgm:prSet loTypeId="urn:microsoft.com/office/officeart/2005/8/layout/vList3" loCatId="picture" qsTypeId="urn:microsoft.com/office/officeart/2005/8/quickstyle/3d1" qsCatId="3D" csTypeId="urn:microsoft.com/office/officeart/2005/8/colors/accent1_2" csCatId="accent1" phldr="1"/>
      <dgm:spPr/>
      <dgm:t>
        <a:bodyPr/>
        <a:lstStyle/>
        <a:p>
          <a:endParaRPr lang="en-US"/>
        </a:p>
      </dgm:t>
    </dgm:pt>
    <dgm:pt modelId="{87FB6793-90B5-4378-AE56-73F7CD15509F}">
      <dgm:prSet phldrT="[Text]" custT="1"/>
      <dgm:spPr/>
      <dgm:t>
        <a:bodyPr/>
        <a:lstStyle/>
        <a:p>
          <a:pPr algn="just">
            <a:lnSpc>
              <a:spcPct val="100000"/>
            </a:lnSpc>
          </a:pPr>
          <a:r>
            <a:rPr lang="en-US" sz="1200" dirty="0">
              <a:latin typeface="Bahnschrift" panose="020B0502040204020203" pitchFamily="34" charset="0"/>
            </a:rPr>
            <a:t>The teachers need to hire student attendance sheet Excel to collect and file student attendance is lost</a:t>
          </a:r>
          <a:r>
            <a:rPr lang="en-US" sz="1400" dirty="0"/>
            <a:t>.</a:t>
          </a:r>
        </a:p>
      </dgm:t>
    </dgm:pt>
    <dgm:pt modelId="{81557055-7A9A-4FB2-B4BC-6DBDAD98D101}" type="parTrans" cxnId="{CE9B9C56-6BBA-4477-90A5-C9A6D23E65DE}">
      <dgm:prSet/>
      <dgm:spPr/>
      <dgm:t>
        <a:bodyPr/>
        <a:lstStyle/>
        <a:p>
          <a:endParaRPr lang="en-US"/>
        </a:p>
      </dgm:t>
    </dgm:pt>
    <dgm:pt modelId="{901F70E3-8CB7-4BE7-8D17-805485EB4EFD}" type="sibTrans" cxnId="{CE9B9C56-6BBA-4477-90A5-C9A6D23E65DE}">
      <dgm:prSet/>
      <dgm:spPr/>
      <dgm:t>
        <a:bodyPr/>
        <a:lstStyle/>
        <a:p>
          <a:endParaRPr lang="en-US"/>
        </a:p>
      </dgm:t>
    </dgm:pt>
    <dgm:pt modelId="{0EFC4A0A-6B23-4391-8386-57ADBB46F348}">
      <dgm:prSet phldrT="[Text]" custT="1"/>
      <dgm:spPr/>
      <dgm:t>
        <a:bodyPr/>
        <a:lstStyle/>
        <a:p>
          <a:pPr algn="just"/>
          <a:r>
            <a:rPr lang="en-US" sz="1200" dirty="0">
              <a:latin typeface="Bahnschrift" panose="020B0502040204020203" pitchFamily="34" charset="0"/>
            </a:rPr>
            <a:t>Loss of instructional time production to search students on the attendance sheet</a:t>
          </a:r>
          <a:r>
            <a:rPr lang="en-US" sz="1600" dirty="0"/>
            <a:t>.</a:t>
          </a:r>
        </a:p>
      </dgm:t>
    </dgm:pt>
    <dgm:pt modelId="{AA9B767B-61FE-4E4B-BC3C-77172B98F06A}" type="parTrans" cxnId="{49F1F578-4528-43C0-9C3F-9B5812566CDB}">
      <dgm:prSet/>
      <dgm:spPr/>
      <dgm:t>
        <a:bodyPr/>
        <a:lstStyle/>
        <a:p>
          <a:endParaRPr lang="en-US"/>
        </a:p>
      </dgm:t>
    </dgm:pt>
    <dgm:pt modelId="{AC3EB0A3-B8AC-4FA9-B201-2BF1144247DA}" type="sibTrans" cxnId="{49F1F578-4528-43C0-9C3F-9B5812566CDB}">
      <dgm:prSet/>
      <dgm:spPr/>
      <dgm:t>
        <a:bodyPr/>
        <a:lstStyle/>
        <a:p>
          <a:endParaRPr lang="en-US"/>
        </a:p>
      </dgm:t>
    </dgm:pt>
    <dgm:pt modelId="{44492677-3D40-45AF-AF08-E0D577AE73E3}">
      <dgm:prSet phldrT="[Text]" custT="1"/>
      <dgm:spPr/>
      <dgm:t>
        <a:bodyPr/>
        <a:lstStyle/>
        <a:p>
          <a:pPr algn="just"/>
          <a:r>
            <a:rPr lang="en-US" sz="1200" dirty="0">
              <a:latin typeface="Bahnschrift" panose="020B0502040204020203" pitchFamily="34" charset="0"/>
            </a:rPr>
            <a:t>Statistical information is not easily to be derived.</a:t>
          </a:r>
        </a:p>
      </dgm:t>
    </dgm:pt>
    <dgm:pt modelId="{25558FFB-7394-4169-A4AD-F367D83B8AB8}" type="parTrans" cxnId="{775D24E6-42DB-44BE-8507-C4BA5D95BAB5}">
      <dgm:prSet/>
      <dgm:spPr/>
      <dgm:t>
        <a:bodyPr/>
        <a:lstStyle/>
        <a:p>
          <a:endParaRPr lang="en-US"/>
        </a:p>
      </dgm:t>
    </dgm:pt>
    <dgm:pt modelId="{E6702DD9-CF15-4C0F-A299-F2B7581C1E47}" type="sibTrans" cxnId="{775D24E6-42DB-44BE-8507-C4BA5D95BAB5}">
      <dgm:prSet/>
      <dgm:spPr/>
      <dgm:t>
        <a:bodyPr/>
        <a:lstStyle/>
        <a:p>
          <a:endParaRPr lang="en-US"/>
        </a:p>
      </dgm:t>
    </dgm:pt>
    <dgm:pt modelId="{2D9F93C6-6DFB-43E6-AA40-6CC27EF77291}">
      <dgm:prSet phldrT="[Text]" custT="1"/>
      <dgm:spPr/>
      <dgm:t>
        <a:bodyPr/>
        <a:lstStyle/>
        <a:p>
          <a:pPr algn="just"/>
          <a:r>
            <a:rPr lang="en-US" sz="1200" dirty="0">
              <a:latin typeface="Bahnschrift" panose="020B0502040204020203" pitchFamily="34" charset="0"/>
            </a:rPr>
            <a:t>Attendance records are not communicated efficiently.</a:t>
          </a:r>
        </a:p>
      </dgm:t>
    </dgm:pt>
    <dgm:pt modelId="{C7B618BD-B804-4A3B-9736-A981E0A7A8A1}" type="parTrans" cxnId="{C26F36C9-E556-4578-81D0-DBC805EDB894}">
      <dgm:prSet/>
      <dgm:spPr/>
      <dgm:t>
        <a:bodyPr/>
        <a:lstStyle/>
        <a:p>
          <a:endParaRPr lang="en-US"/>
        </a:p>
      </dgm:t>
    </dgm:pt>
    <dgm:pt modelId="{93B77F89-B6E8-4030-B976-996E00F68121}" type="sibTrans" cxnId="{C26F36C9-E556-4578-81D0-DBC805EDB894}">
      <dgm:prSet/>
      <dgm:spPr/>
      <dgm:t>
        <a:bodyPr/>
        <a:lstStyle/>
        <a:p>
          <a:endParaRPr lang="en-US"/>
        </a:p>
      </dgm:t>
    </dgm:pt>
    <dgm:pt modelId="{6E57F5DA-C85B-4D18-8706-74116DF4C0EB}" type="pres">
      <dgm:prSet presAssocID="{06F7B97E-01DC-4115-94A9-511FFFBEB4A2}" presName="linearFlow" presStyleCnt="0">
        <dgm:presLayoutVars>
          <dgm:dir/>
          <dgm:resizeHandles val="exact"/>
        </dgm:presLayoutVars>
      </dgm:prSet>
      <dgm:spPr/>
    </dgm:pt>
    <dgm:pt modelId="{554B21EA-BEA9-4DED-9A44-E31B90C3147E}" type="pres">
      <dgm:prSet presAssocID="{87FB6793-90B5-4378-AE56-73F7CD15509F}" presName="composite" presStyleCnt="0"/>
      <dgm:spPr/>
    </dgm:pt>
    <dgm:pt modelId="{5C1C2BAC-083B-461A-9775-827DEC6CC65D}" type="pres">
      <dgm:prSet presAssocID="{87FB6793-90B5-4378-AE56-73F7CD15509F}" presName="imgShp" presStyleLbl="fgImgPlace1" presStyleIdx="0" presStyleCnt="4" custLinFactNeighborX="-3768" custLinFactNeighborY="-175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3687B0E-C9AE-4896-AFE9-C078A69622BF}" type="pres">
      <dgm:prSet presAssocID="{87FB6793-90B5-4378-AE56-73F7CD15509F}" presName="txShp" presStyleLbl="node1" presStyleIdx="0" presStyleCnt="4" custScaleX="100179" custScaleY="128706" custLinFactNeighborX="-835" custLinFactNeighborY="18210">
        <dgm:presLayoutVars>
          <dgm:bulletEnabled val="1"/>
        </dgm:presLayoutVars>
      </dgm:prSet>
      <dgm:spPr/>
    </dgm:pt>
    <dgm:pt modelId="{EC0DF4F2-7911-473A-AB79-216414D984B1}" type="pres">
      <dgm:prSet presAssocID="{901F70E3-8CB7-4BE7-8D17-805485EB4EFD}" presName="spacing" presStyleCnt="0"/>
      <dgm:spPr/>
    </dgm:pt>
    <dgm:pt modelId="{FF3AB708-3758-4CA0-A5D0-3C564A7E8212}" type="pres">
      <dgm:prSet presAssocID="{0EFC4A0A-6B23-4391-8386-57ADBB46F348}" presName="composite" presStyleCnt="0"/>
      <dgm:spPr/>
    </dgm:pt>
    <dgm:pt modelId="{8100EAC8-AFE8-4A07-9A98-D2520FFCFC54}" type="pres">
      <dgm:prSet presAssocID="{0EFC4A0A-6B23-4391-8386-57ADBB46F348}" presName="imgShp" presStyleLbl="fgImgPlace1" presStyleIdx="1" presStyleCnt="4"/>
      <dgm:spPr>
        <a:blipFill rotWithShape="1">
          <a:blip xmlns:r="http://schemas.openxmlformats.org/officeDocument/2006/relationships" r:embed="rId2"/>
          <a:srcRect/>
          <a:stretch>
            <a:fillRect/>
          </a:stretch>
        </a:blipFill>
      </dgm:spPr>
    </dgm:pt>
    <dgm:pt modelId="{2DD05A42-D2CD-4994-A0BD-9534DEF11853}" type="pres">
      <dgm:prSet presAssocID="{0EFC4A0A-6B23-4391-8386-57ADBB46F348}" presName="txShp" presStyleLbl="node1" presStyleIdx="1" presStyleCnt="4">
        <dgm:presLayoutVars>
          <dgm:bulletEnabled val="1"/>
        </dgm:presLayoutVars>
      </dgm:prSet>
      <dgm:spPr/>
    </dgm:pt>
    <dgm:pt modelId="{9F8E1883-DD15-4A83-8B48-86FA7A13F0B7}" type="pres">
      <dgm:prSet presAssocID="{AC3EB0A3-B8AC-4FA9-B201-2BF1144247DA}" presName="spacing" presStyleCnt="0"/>
      <dgm:spPr/>
    </dgm:pt>
    <dgm:pt modelId="{AD2C8D09-6A35-4B74-A2F6-9A5E95DE248B}" type="pres">
      <dgm:prSet presAssocID="{44492677-3D40-45AF-AF08-E0D577AE73E3}" presName="composite" presStyleCnt="0"/>
      <dgm:spPr/>
    </dgm:pt>
    <dgm:pt modelId="{21A9771C-903A-4805-8B0C-CD74B6E98BE4}" type="pres">
      <dgm:prSet presAssocID="{44492677-3D40-45AF-AF08-E0D577AE73E3}" presName="imgShp" presStyleLbl="fgImgPlace1" presStyleIdx="2" presStyleCnt="4"/>
      <dgm:spPr>
        <a:blipFill rotWithShape="1">
          <a:blip xmlns:r="http://schemas.openxmlformats.org/officeDocument/2006/relationships" r:embed="rId3"/>
          <a:srcRect/>
          <a:stretch>
            <a:fillRect/>
          </a:stretch>
        </a:blipFill>
      </dgm:spPr>
    </dgm:pt>
    <dgm:pt modelId="{BA70F03B-8577-4190-9A84-438B9E95F2FD}" type="pres">
      <dgm:prSet presAssocID="{44492677-3D40-45AF-AF08-E0D577AE73E3}" presName="txShp" presStyleLbl="node1" presStyleIdx="2" presStyleCnt="4">
        <dgm:presLayoutVars>
          <dgm:bulletEnabled val="1"/>
        </dgm:presLayoutVars>
      </dgm:prSet>
      <dgm:spPr/>
    </dgm:pt>
    <dgm:pt modelId="{89F4D536-8F3C-4645-B6A6-99C8692D7C9C}" type="pres">
      <dgm:prSet presAssocID="{E6702DD9-CF15-4C0F-A299-F2B7581C1E47}" presName="spacing" presStyleCnt="0"/>
      <dgm:spPr/>
    </dgm:pt>
    <dgm:pt modelId="{1768B7F8-3407-4445-ADE3-0BDAD70D02B4}" type="pres">
      <dgm:prSet presAssocID="{2D9F93C6-6DFB-43E6-AA40-6CC27EF77291}" presName="composite" presStyleCnt="0"/>
      <dgm:spPr/>
    </dgm:pt>
    <dgm:pt modelId="{109B5D4E-1BBC-45B3-93A7-77A38ED4646A}" type="pres">
      <dgm:prSet presAssocID="{2D9F93C6-6DFB-43E6-AA40-6CC27EF77291}"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293413A5-8F21-4D4C-8449-9BC370B579AB}" type="pres">
      <dgm:prSet presAssocID="{2D9F93C6-6DFB-43E6-AA40-6CC27EF77291}" presName="txShp" presStyleLbl="node1" presStyleIdx="3" presStyleCnt="4">
        <dgm:presLayoutVars>
          <dgm:bulletEnabled val="1"/>
        </dgm:presLayoutVars>
      </dgm:prSet>
      <dgm:spPr/>
    </dgm:pt>
  </dgm:ptLst>
  <dgm:cxnLst>
    <dgm:cxn modelId="{435D8442-9F7B-446A-9F33-52808EBA2297}" type="presOf" srcId="{44492677-3D40-45AF-AF08-E0D577AE73E3}" destId="{BA70F03B-8577-4190-9A84-438B9E95F2FD}" srcOrd="0" destOrd="0" presId="urn:microsoft.com/office/officeart/2005/8/layout/vList3"/>
    <dgm:cxn modelId="{79F78352-15A6-44AE-AD20-FED1DC079CCF}" type="presOf" srcId="{0EFC4A0A-6B23-4391-8386-57ADBB46F348}" destId="{2DD05A42-D2CD-4994-A0BD-9534DEF11853}" srcOrd="0" destOrd="0" presId="urn:microsoft.com/office/officeart/2005/8/layout/vList3"/>
    <dgm:cxn modelId="{CE9B9C56-6BBA-4477-90A5-C9A6D23E65DE}" srcId="{06F7B97E-01DC-4115-94A9-511FFFBEB4A2}" destId="{87FB6793-90B5-4378-AE56-73F7CD15509F}" srcOrd="0" destOrd="0" parTransId="{81557055-7A9A-4FB2-B4BC-6DBDAD98D101}" sibTransId="{901F70E3-8CB7-4BE7-8D17-805485EB4EFD}"/>
    <dgm:cxn modelId="{49F1F578-4528-43C0-9C3F-9B5812566CDB}" srcId="{06F7B97E-01DC-4115-94A9-511FFFBEB4A2}" destId="{0EFC4A0A-6B23-4391-8386-57ADBB46F348}" srcOrd="1" destOrd="0" parTransId="{AA9B767B-61FE-4E4B-BC3C-77172B98F06A}" sibTransId="{AC3EB0A3-B8AC-4FA9-B201-2BF1144247DA}"/>
    <dgm:cxn modelId="{78EFC0A8-7421-4CC8-8FF9-440E95315BCA}" type="presOf" srcId="{06F7B97E-01DC-4115-94A9-511FFFBEB4A2}" destId="{6E57F5DA-C85B-4D18-8706-74116DF4C0EB}" srcOrd="0" destOrd="0" presId="urn:microsoft.com/office/officeart/2005/8/layout/vList3"/>
    <dgm:cxn modelId="{2A28D9AF-66AC-46DF-82BF-BA3108960E11}" type="presOf" srcId="{2D9F93C6-6DFB-43E6-AA40-6CC27EF77291}" destId="{293413A5-8F21-4D4C-8449-9BC370B579AB}" srcOrd="0" destOrd="0" presId="urn:microsoft.com/office/officeart/2005/8/layout/vList3"/>
    <dgm:cxn modelId="{C26F36C9-E556-4578-81D0-DBC805EDB894}" srcId="{06F7B97E-01DC-4115-94A9-511FFFBEB4A2}" destId="{2D9F93C6-6DFB-43E6-AA40-6CC27EF77291}" srcOrd="3" destOrd="0" parTransId="{C7B618BD-B804-4A3B-9736-A981E0A7A8A1}" sibTransId="{93B77F89-B6E8-4030-B976-996E00F68121}"/>
    <dgm:cxn modelId="{775D24E6-42DB-44BE-8507-C4BA5D95BAB5}" srcId="{06F7B97E-01DC-4115-94A9-511FFFBEB4A2}" destId="{44492677-3D40-45AF-AF08-E0D577AE73E3}" srcOrd="2" destOrd="0" parTransId="{25558FFB-7394-4169-A4AD-F367D83B8AB8}" sibTransId="{E6702DD9-CF15-4C0F-A299-F2B7581C1E47}"/>
    <dgm:cxn modelId="{47F037EB-0427-40A1-AB9C-ACC240C3742B}" type="presOf" srcId="{87FB6793-90B5-4378-AE56-73F7CD15509F}" destId="{13687B0E-C9AE-4896-AFE9-C078A69622BF}" srcOrd="0" destOrd="0" presId="urn:microsoft.com/office/officeart/2005/8/layout/vList3"/>
    <dgm:cxn modelId="{CEAD6992-773F-498D-A13F-314DA2573737}" type="presParOf" srcId="{6E57F5DA-C85B-4D18-8706-74116DF4C0EB}" destId="{554B21EA-BEA9-4DED-9A44-E31B90C3147E}" srcOrd="0" destOrd="0" presId="urn:microsoft.com/office/officeart/2005/8/layout/vList3"/>
    <dgm:cxn modelId="{C870571E-E40E-4D14-9528-7D44EEE73D7F}" type="presParOf" srcId="{554B21EA-BEA9-4DED-9A44-E31B90C3147E}" destId="{5C1C2BAC-083B-461A-9775-827DEC6CC65D}" srcOrd="0" destOrd="0" presId="urn:microsoft.com/office/officeart/2005/8/layout/vList3"/>
    <dgm:cxn modelId="{12FFD94C-5BB8-41A2-909F-3468272C11B8}" type="presParOf" srcId="{554B21EA-BEA9-4DED-9A44-E31B90C3147E}" destId="{13687B0E-C9AE-4896-AFE9-C078A69622BF}" srcOrd="1" destOrd="0" presId="urn:microsoft.com/office/officeart/2005/8/layout/vList3"/>
    <dgm:cxn modelId="{E89F4161-E474-4534-B36C-864E89C7674C}" type="presParOf" srcId="{6E57F5DA-C85B-4D18-8706-74116DF4C0EB}" destId="{EC0DF4F2-7911-473A-AB79-216414D984B1}" srcOrd="1" destOrd="0" presId="urn:microsoft.com/office/officeart/2005/8/layout/vList3"/>
    <dgm:cxn modelId="{D84F811E-F311-42E8-AB06-EC3CB06C2CB0}" type="presParOf" srcId="{6E57F5DA-C85B-4D18-8706-74116DF4C0EB}" destId="{FF3AB708-3758-4CA0-A5D0-3C564A7E8212}" srcOrd="2" destOrd="0" presId="urn:microsoft.com/office/officeart/2005/8/layout/vList3"/>
    <dgm:cxn modelId="{5855E73D-34AA-4D9A-AE9A-F30A0872E332}" type="presParOf" srcId="{FF3AB708-3758-4CA0-A5D0-3C564A7E8212}" destId="{8100EAC8-AFE8-4A07-9A98-D2520FFCFC54}" srcOrd="0" destOrd="0" presId="urn:microsoft.com/office/officeart/2005/8/layout/vList3"/>
    <dgm:cxn modelId="{B948A8EC-F149-4106-98B8-56E0CB1502CA}" type="presParOf" srcId="{FF3AB708-3758-4CA0-A5D0-3C564A7E8212}" destId="{2DD05A42-D2CD-4994-A0BD-9534DEF11853}" srcOrd="1" destOrd="0" presId="urn:microsoft.com/office/officeart/2005/8/layout/vList3"/>
    <dgm:cxn modelId="{3DDDFC38-373D-4D22-85A1-0E2B3BAFF6C2}" type="presParOf" srcId="{6E57F5DA-C85B-4D18-8706-74116DF4C0EB}" destId="{9F8E1883-DD15-4A83-8B48-86FA7A13F0B7}" srcOrd="3" destOrd="0" presId="urn:microsoft.com/office/officeart/2005/8/layout/vList3"/>
    <dgm:cxn modelId="{0B935C6C-B144-4250-8231-96F4E3CDBB3A}" type="presParOf" srcId="{6E57F5DA-C85B-4D18-8706-74116DF4C0EB}" destId="{AD2C8D09-6A35-4B74-A2F6-9A5E95DE248B}" srcOrd="4" destOrd="0" presId="urn:microsoft.com/office/officeart/2005/8/layout/vList3"/>
    <dgm:cxn modelId="{1EFBF5C6-61F0-4E86-806C-7F38A61A8949}" type="presParOf" srcId="{AD2C8D09-6A35-4B74-A2F6-9A5E95DE248B}" destId="{21A9771C-903A-4805-8B0C-CD74B6E98BE4}" srcOrd="0" destOrd="0" presId="urn:microsoft.com/office/officeart/2005/8/layout/vList3"/>
    <dgm:cxn modelId="{9E5C89FA-DB7A-4DD0-9C6A-A448EDA12366}" type="presParOf" srcId="{AD2C8D09-6A35-4B74-A2F6-9A5E95DE248B}" destId="{BA70F03B-8577-4190-9A84-438B9E95F2FD}" srcOrd="1" destOrd="0" presId="urn:microsoft.com/office/officeart/2005/8/layout/vList3"/>
    <dgm:cxn modelId="{28C81AD2-39AF-4DB4-80BA-99C2DC15FB95}" type="presParOf" srcId="{6E57F5DA-C85B-4D18-8706-74116DF4C0EB}" destId="{89F4D536-8F3C-4645-B6A6-99C8692D7C9C}" srcOrd="5" destOrd="0" presId="urn:microsoft.com/office/officeart/2005/8/layout/vList3"/>
    <dgm:cxn modelId="{6AEC71FF-3828-4D0C-B4C8-2CB3BC7E9C06}" type="presParOf" srcId="{6E57F5DA-C85B-4D18-8706-74116DF4C0EB}" destId="{1768B7F8-3407-4445-ADE3-0BDAD70D02B4}" srcOrd="6" destOrd="0" presId="urn:microsoft.com/office/officeart/2005/8/layout/vList3"/>
    <dgm:cxn modelId="{D4F5DD5A-FE41-42E9-A808-BC0A9B1D64EC}" type="presParOf" srcId="{1768B7F8-3407-4445-ADE3-0BDAD70D02B4}" destId="{109B5D4E-1BBC-45B3-93A7-77A38ED4646A}" srcOrd="0" destOrd="0" presId="urn:microsoft.com/office/officeart/2005/8/layout/vList3"/>
    <dgm:cxn modelId="{D7BEB5EE-F158-499C-AAE5-E8C7FCE326A1}" type="presParOf" srcId="{1768B7F8-3407-4445-ADE3-0BDAD70D02B4}" destId="{293413A5-8F21-4D4C-8449-9BC370B579A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3D6F3C-CA90-433D-B218-7A2A5C8B7778}" type="doc">
      <dgm:prSet loTypeId="urn:microsoft.com/office/officeart/2005/8/layout/pList2" loCatId="list" qsTypeId="urn:microsoft.com/office/officeart/2005/8/quickstyle/3d4" qsCatId="3D" csTypeId="urn:microsoft.com/office/officeart/2005/8/colors/accent0_2" csCatId="mainScheme" phldr="1"/>
      <dgm:spPr/>
    </dgm:pt>
    <dgm:pt modelId="{9532CC7B-0136-44E4-8F8C-A080691719E8}">
      <dgm:prSet phldrT="[Text]" custT="1"/>
      <dgm:spPr/>
      <dgm:t>
        <a:bodyPr/>
        <a:lstStyle/>
        <a:p>
          <a:pPr algn="l"/>
          <a:endParaRPr lang="en-US" sz="1400" b="0" dirty="0">
            <a:latin typeface="Bahnschrift" panose="020B0502040204020203" pitchFamily="34" charset="0"/>
          </a:endParaRPr>
        </a:p>
        <a:p>
          <a:pPr algn="l"/>
          <a:endParaRPr lang="en-US" sz="1400" b="0" dirty="0">
            <a:latin typeface="Bahnschrift" panose="020B0502040204020203" pitchFamily="34" charset="0"/>
          </a:endParaRPr>
        </a:p>
        <a:p>
          <a:pPr algn="l"/>
          <a:r>
            <a:rPr lang="en-US" sz="1400" b="0" dirty="0">
              <a:latin typeface="Bahnschrift" panose="020B0502040204020203" pitchFamily="34" charset="0"/>
            </a:rPr>
            <a:t>Spots the presence of attending students and providing the timing of the attendance marked</a:t>
          </a:r>
          <a:r>
            <a:rPr lang="en-US" sz="1800" b="0" dirty="0">
              <a:latin typeface="Bahnschrift SemiBold SemiConden" panose="020B0502040204020203" pitchFamily="34" charset="0"/>
            </a:rPr>
            <a:t>.</a:t>
          </a:r>
        </a:p>
      </dgm:t>
    </dgm:pt>
    <dgm:pt modelId="{7BBC74AD-47D7-4315-B1F9-166E930FC847}" type="parTrans" cxnId="{77922DD0-7D09-44D7-BAB3-C8EAFB2FB2D8}">
      <dgm:prSet/>
      <dgm:spPr/>
      <dgm:t>
        <a:bodyPr/>
        <a:lstStyle/>
        <a:p>
          <a:endParaRPr lang="en-US"/>
        </a:p>
      </dgm:t>
    </dgm:pt>
    <dgm:pt modelId="{DF46B2E5-E2D4-4929-BF01-2ACEE4F99F53}" type="sibTrans" cxnId="{77922DD0-7D09-44D7-BAB3-C8EAFB2FB2D8}">
      <dgm:prSet/>
      <dgm:spPr/>
      <dgm:t>
        <a:bodyPr/>
        <a:lstStyle/>
        <a:p>
          <a:endParaRPr lang="en-US"/>
        </a:p>
      </dgm:t>
    </dgm:pt>
    <dgm:pt modelId="{9FB1B430-ACC7-4383-BF44-22CB6F9A7421}">
      <dgm:prSet phldrT="[Text]" custT="1"/>
      <dgm:spPr/>
      <dgm:t>
        <a:bodyPr/>
        <a:lstStyle/>
        <a:p>
          <a:pPr algn="ctr"/>
          <a:endParaRPr lang="en-US" sz="1400" dirty="0">
            <a:latin typeface="Bahnschrift" panose="020B0502040204020203" pitchFamily="34" charset="0"/>
          </a:endParaRPr>
        </a:p>
        <a:p>
          <a:pPr algn="ctr"/>
          <a:endParaRPr lang="en-US" sz="1400" dirty="0">
            <a:latin typeface="Bahnschrift" panose="020B0502040204020203" pitchFamily="34" charset="0"/>
          </a:endParaRPr>
        </a:p>
        <a:p>
          <a:pPr algn="l"/>
          <a:r>
            <a:rPr lang="en-US" sz="1400" dirty="0">
              <a:latin typeface="Bahnschrift" panose="020B0502040204020203" pitchFamily="34" charset="0"/>
            </a:rPr>
            <a:t>Capable of storing maximum records and no need of manual attendance</a:t>
          </a:r>
        </a:p>
      </dgm:t>
    </dgm:pt>
    <dgm:pt modelId="{F4772634-92D2-4BE2-A7B5-E628E6CAF87C}" type="parTrans" cxnId="{CC9B95E8-0ECF-4160-BCDD-46677BA48405}">
      <dgm:prSet/>
      <dgm:spPr/>
      <dgm:t>
        <a:bodyPr/>
        <a:lstStyle/>
        <a:p>
          <a:endParaRPr lang="en-US"/>
        </a:p>
      </dgm:t>
    </dgm:pt>
    <dgm:pt modelId="{969043AF-F9ED-4F6B-93D6-9B9FE8FF6D6C}" type="sibTrans" cxnId="{CC9B95E8-0ECF-4160-BCDD-46677BA48405}">
      <dgm:prSet/>
      <dgm:spPr/>
      <dgm:t>
        <a:bodyPr/>
        <a:lstStyle/>
        <a:p>
          <a:endParaRPr lang="en-US"/>
        </a:p>
      </dgm:t>
    </dgm:pt>
    <dgm:pt modelId="{A9489AF1-EAA5-4B72-A812-8AFD4D9AEA71}">
      <dgm:prSet phldrT="[Text]" custT="1"/>
      <dgm:spPr/>
      <dgm:t>
        <a:bodyPr/>
        <a:lstStyle/>
        <a:p>
          <a:pPr algn="ctr"/>
          <a:endParaRPr lang="en-US" sz="1400" dirty="0">
            <a:latin typeface="Bahnschrift" panose="020B0502040204020203" pitchFamily="34" charset="0"/>
          </a:endParaRPr>
        </a:p>
        <a:p>
          <a:pPr algn="ctr"/>
          <a:endParaRPr lang="en-US" sz="1400" dirty="0">
            <a:latin typeface="Bahnschrift" panose="020B0502040204020203" pitchFamily="34" charset="0"/>
          </a:endParaRPr>
        </a:p>
        <a:p>
          <a:pPr algn="l"/>
          <a:r>
            <a:rPr lang="en-US" sz="1400" dirty="0">
              <a:latin typeface="Bahnschrift" panose="020B0502040204020203" pitchFamily="34" charset="0"/>
            </a:rPr>
            <a:t>Only students are responsible for making attendance of their own</a:t>
          </a:r>
        </a:p>
      </dgm:t>
    </dgm:pt>
    <dgm:pt modelId="{F69CFBA7-A5A7-414B-BB38-4BC741D605A3}" type="parTrans" cxnId="{9910C92A-706F-4782-8310-A389AE59E5EF}">
      <dgm:prSet/>
      <dgm:spPr/>
      <dgm:t>
        <a:bodyPr/>
        <a:lstStyle/>
        <a:p>
          <a:endParaRPr lang="en-US"/>
        </a:p>
      </dgm:t>
    </dgm:pt>
    <dgm:pt modelId="{C97E195A-E302-4593-B055-73B0CC86AE0A}" type="sibTrans" cxnId="{9910C92A-706F-4782-8310-A389AE59E5EF}">
      <dgm:prSet/>
      <dgm:spPr/>
      <dgm:t>
        <a:bodyPr/>
        <a:lstStyle/>
        <a:p>
          <a:endParaRPr lang="en-US"/>
        </a:p>
      </dgm:t>
    </dgm:pt>
    <dgm:pt modelId="{183B8632-3E8B-41AF-9F0E-24C683C1B3C1}" type="pres">
      <dgm:prSet presAssocID="{653D6F3C-CA90-433D-B218-7A2A5C8B7778}" presName="Name0" presStyleCnt="0">
        <dgm:presLayoutVars>
          <dgm:dir/>
          <dgm:resizeHandles val="exact"/>
        </dgm:presLayoutVars>
      </dgm:prSet>
      <dgm:spPr/>
    </dgm:pt>
    <dgm:pt modelId="{EA68286C-9FE3-48A1-B67D-B93B39DCD2E2}" type="pres">
      <dgm:prSet presAssocID="{653D6F3C-CA90-433D-B218-7A2A5C8B7778}" presName="bkgdShp" presStyleLbl="alignAccFollowNode1" presStyleIdx="0" presStyleCnt="1" custLinFactNeighborX="0" custLinFactNeighborY="3753"/>
      <dgm:spPr/>
    </dgm:pt>
    <dgm:pt modelId="{A9DE18AF-0B99-487C-96A8-D13E7736AA09}" type="pres">
      <dgm:prSet presAssocID="{653D6F3C-CA90-433D-B218-7A2A5C8B7778}" presName="linComp" presStyleCnt="0"/>
      <dgm:spPr/>
    </dgm:pt>
    <dgm:pt modelId="{8F7F8263-4D20-4CD0-BC25-9D93804911AD}" type="pres">
      <dgm:prSet presAssocID="{9532CC7B-0136-44E4-8F8C-A080691719E8}" presName="compNode" presStyleCnt="0"/>
      <dgm:spPr/>
    </dgm:pt>
    <dgm:pt modelId="{9B395E28-9CEB-4687-91BF-FB7D9F860517}" type="pres">
      <dgm:prSet presAssocID="{9532CC7B-0136-44E4-8F8C-A080691719E8}" presName="node" presStyleLbl="node1" presStyleIdx="0" presStyleCnt="3" custLinFactNeighborX="-235" custLinFactNeighborY="14935">
        <dgm:presLayoutVars>
          <dgm:bulletEnabled val="1"/>
        </dgm:presLayoutVars>
      </dgm:prSet>
      <dgm:spPr/>
    </dgm:pt>
    <dgm:pt modelId="{70A7783C-9130-4B85-B475-BA0B75542C04}" type="pres">
      <dgm:prSet presAssocID="{9532CC7B-0136-44E4-8F8C-A080691719E8}" presName="invisiNode" presStyleLbl="node1" presStyleIdx="0" presStyleCnt="3"/>
      <dgm:spPr/>
    </dgm:pt>
    <dgm:pt modelId="{D410CFC4-1465-4BB7-904D-4552D38B14E8}" type="pres">
      <dgm:prSet presAssocID="{9532CC7B-0136-44E4-8F8C-A080691719E8}" presName="imagNode" presStyleLbl="fgImgPlace1" presStyleIdx="0" presStyleCnt="3"/>
      <dgm:spPr/>
    </dgm:pt>
    <dgm:pt modelId="{BD757D46-A183-4768-9451-48A7D8DF399D}" type="pres">
      <dgm:prSet presAssocID="{DF46B2E5-E2D4-4929-BF01-2ACEE4F99F53}" presName="sibTrans" presStyleLbl="sibTrans2D1" presStyleIdx="0" presStyleCnt="0"/>
      <dgm:spPr/>
    </dgm:pt>
    <dgm:pt modelId="{8074599E-89E2-48DB-9CAD-05A7E897FD37}" type="pres">
      <dgm:prSet presAssocID="{9FB1B430-ACC7-4383-BF44-22CB6F9A7421}" presName="compNode" presStyleCnt="0"/>
      <dgm:spPr/>
    </dgm:pt>
    <dgm:pt modelId="{EC5F508C-F72B-4AED-AEDE-A9D8FD340861}" type="pres">
      <dgm:prSet presAssocID="{9FB1B430-ACC7-4383-BF44-22CB6F9A7421}" presName="node" presStyleLbl="node1" presStyleIdx="1" presStyleCnt="3">
        <dgm:presLayoutVars>
          <dgm:bulletEnabled val="1"/>
        </dgm:presLayoutVars>
      </dgm:prSet>
      <dgm:spPr/>
    </dgm:pt>
    <dgm:pt modelId="{9B7F30BA-6A56-444C-8BE7-182FE3074AD3}" type="pres">
      <dgm:prSet presAssocID="{9FB1B430-ACC7-4383-BF44-22CB6F9A7421}" presName="invisiNode" presStyleLbl="node1" presStyleIdx="1" presStyleCnt="3"/>
      <dgm:spPr/>
    </dgm:pt>
    <dgm:pt modelId="{11448195-DDEF-4729-853A-88686AF10979}" type="pres">
      <dgm:prSet presAssocID="{9FB1B430-ACC7-4383-BF44-22CB6F9A7421}" presName="imagNode" presStyleLbl="fgImgPlace1" presStyleIdx="1" presStyleCnt="3"/>
      <dgm:spPr/>
    </dgm:pt>
    <dgm:pt modelId="{521527C0-1E72-45B3-8801-234BA0660453}" type="pres">
      <dgm:prSet presAssocID="{969043AF-F9ED-4F6B-93D6-9B9FE8FF6D6C}" presName="sibTrans" presStyleLbl="sibTrans2D1" presStyleIdx="0" presStyleCnt="0"/>
      <dgm:spPr/>
    </dgm:pt>
    <dgm:pt modelId="{F0938877-17F3-47F7-9BB5-B46307FF9DA2}" type="pres">
      <dgm:prSet presAssocID="{A9489AF1-EAA5-4B72-A812-8AFD4D9AEA71}" presName="compNode" presStyleCnt="0"/>
      <dgm:spPr/>
    </dgm:pt>
    <dgm:pt modelId="{6BD340C5-8DE6-4E07-A6E0-E5E884BC9231}" type="pres">
      <dgm:prSet presAssocID="{A9489AF1-EAA5-4B72-A812-8AFD4D9AEA71}" presName="node" presStyleLbl="node1" presStyleIdx="2" presStyleCnt="3">
        <dgm:presLayoutVars>
          <dgm:bulletEnabled val="1"/>
        </dgm:presLayoutVars>
      </dgm:prSet>
      <dgm:spPr/>
    </dgm:pt>
    <dgm:pt modelId="{9A8D80DE-E2CF-4D75-A9D0-98480F3D2D15}" type="pres">
      <dgm:prSet presAssocID="{A9489AF1-EAA5-4B72-A812-8AFD4D9AEA71}" presName="invisiNode" presStyleLbl="node1" presStyleIdx="2" presStyleCnt="3"/>
      <dgm:spPr/>
    </dgm:pt>
    <dgm:pt modelId="{C0E56621-ECEF-44AE-9D3A-E23334E067A3}" type="pres">
      <dgm:prSet presAssocID="{A9489AF1-EAA5-4B72-A812-8AFD4D9AEA71}" presName="imagNode" presStyleLbl="fgImgPlace1" presStyleIdx="2" presStyleCnt="3"/>
      <dgm:spPr/>
    </dgm:pt>
  </dgm:ptLst>
  <dgm:cxnLst>
    <dgm:cxn modelId="{E29F5A0C-D6EF-467E-8487-4C74FC636F8A}" type="presOf" srcId="{969043AF-F9ED-4F6B-93D6-9B9FE8FF6D6C}" destId="{521527C0-1E72-45B3-8801-234BA0660453}" srcOrd="0" destOrd="0" presId="urn:microsoft.com/office/officeart/2005/8/layout/pList2"/>
    <dgm:cxn modelId="{2A443D13-96A7-436A-8D75-A50C837EA002}" type="presOf" srcId="{A9489AF1-EAA5-4B72-A812-8AFD4D9AEA71}" destId="{6BD340C5-8DE6-4E07-A6E0-E5E884BC9231}" srcOrd="0" destOrd="0" presId="urn:microsoft.com/office/officeart/2005/8/layout/pList2"/>
    <dgm:cxn modelId="{9910C92A-706F-4782-8310-A389AE59E5EF}" srcId="{653D6F3C-CA90-433D-B218-7A2A5C8B7778}" destId="{A9489AF1-EAA5-4B72-A812-8AFD4D9AEA71}" srcOrd="2" destOrd="0" parTransId="{F69CFBA7-A5A7-414B-BB38-4BC741D605A3}" sibTransId="{C97E195A-E302-4593-B055-73B0CC86AE0A}"/>
    <dgm:cxn modelId="{889DD3B1-BFF8-4345-8D07-BA9DA6573996}" type="presOf" srcId="{653D6F3C-CA90-433D-B218-7A2A5C8B7778}" destId="{183B8632-3E8B-41AF-9F0E-24C683C1B3C1}" srcOrd="0" destOrd="0" presId="urn:microsoft.com/office/officeart/2005/8/layout/pList2"/>
    <dgm:cxn modelId="{FB5F15BE-668C-4D79-8B07-0E4497DC2FC3}" type="presOf" srcId="{9FB1B430-ACC7-4383-BF44-22CB6F9A7421}" destId="{EC5F508C-F72B-4AED-AEDE-A9D8FD340861}" srcOrd="0" destOrd="0" presId="urn:microsoft.com/office/officeart/2005/8/layout/pList2"/>
    <dgm:cxn modelId="{77922DD0-7D09-44D7-BAB3-C8EAFB2FB2D8}" srcId="{653D6F3C-CA90-433D-B218-7A2A5C8B7778}" destId="{9532CC7B-0136-44E4-8F8C-A080691719E8}" srcOrd="0" destOrd="0" parTransId="{7BBC74AD-47D7-4315-B1F9-166E930FC847}" sibTransId="{DF46B2E5-E2D4-4929-BF01-2ACEE4F99F53}"/>
    <dgm:cxn modelId="{EFEBF2D0-95CA-42AF-8AD0-4688D82514CF}" type="presOf" srcId="{DF46B2E5-E2D4-4929-BF01-2ACEE4F99F53}" destId="{BD757D46-A183-4768-9451-48A7D8DF399D}" srcOrd="0" destOrd="0" presId="urn:microsoft.com/office/officeart/2005/8/layout/pList2"/>
    <dgm:cxn modelId="{62B22CE4-D42B-480E-91ED-386FACA1DD1C}" type="presOf" srcId="{9532CC7B-0136-44E4-8F8C-A080691719E8}" destId="{9B395E28-9CEB-4687-91BF-FB7D9F860517}" srcOrd="0" destOrd="0" presId="urn:microsoft.com/office/officeart/2005/8/layout/pList2"/>
    <dgm:cxn modelId="{CC9B95E8-0ECF-4160-BCDD-46677BA48405}" srcId="{653D6F3C-CA90-433D-B218-7A2A5C8B7778}" destId="{9FB1B430-ACC7-4383-BF44-22CB6F9A7421}" srcOrd="1" destOrd="0" parTransId="{F4772634-92D2-4BE2-A7B5-E628E6CAF87C}" sibTransId="{969043AF-F9ED-4F6B-93D6-9B9FE8FF6D6C}"/>
    <dgm:cxn modelId="{911D4ABA-0763-46A9-A172-75A9A9C9A063}" type="presParOf" srcId="{183B8632-3E8B-41AF-9F0E-24C683C1B3C1}" destId="{EA68286C-9FE3-48A1-B67D-B93B39DCD2E2}" srcOrd="0" destOrd="0" presId="urn:microsoft.com/office/officeart/2005/8/layout/pList2"/>
    <dgm:cxn modelId="{23F5D6B4-2427-4542-B548-D4ABA1D5FC47}" type="presParOf" srcId="{183B8632-3E8B-41AF-9F0E-24C683C1B3C1}" destId="{A9DE18AF-0B99-487C-96A8-D13E7736AA09}" srcOrd="1" destOrd="0" presId="urn:microsoft.com/office/officeart/2005/8/layout/pList2"/>
    <dgm:cxn modelId="{22DAA351-6867-44BF-89F8-F53C49AFA408}" type="presParOf" srcId="{A9DE18AF-0B99-487C-96A8-D13E7736AA09}" destId="{8F7F8263-4D20-4CD0-BC25-9D93804911AD}" srcOrd="0" destOrd="0" presId="urn:microsoft.com/office/officeart/2005/8/layout/pList2"/>
    <dgm:cxn modelId="{B17A146E-65A5-45F2-A99B-143E6D034100}" type="presParOf" srcId="{8F7F8263-4D20-4CD0-BC25-9D93804911AD}" destId="{9B395E28-9CEB-4687-91BF-FB7D9F860517}" srcOrd="0" destOrd="0" presId="urn:microsoft.com/office/officeart/2005/8/layout/pList2"/>
    <dgm:cxn modelId="{DFEAAE9C-4910-4A06-A469-B2F6B6DE346E}" type="presParOf" srcId="{8F7F8263-4D20-4CD0-BC25-9D93804911AD}" destId="{70A7783C-9130-4B85-B475-BA0B75542C04}" srcOrd="1" destOrd="0" presId="urn:microsoft.com/office/officeart/2005/8/layout/pList2"/>
    <dgm:cxn modelId="{C3571486-3426-4162-AEDB-29B29770096B}" type="presParOf" srcId="{8F7F8263-4D20-4CD0-BC25-9D93804911AD}" destId="{D410CFC4-1465-4BB7-904D-4552D38B14E8}" srcOrd="2" destOrd="0" presId="urn:microsoft.com/office/officeart/2005/8/layout/pList2"/>
    <dgm:cxn modelId="{96687741-15A6-4989-8695-7BC9CEBDFFB4}" type="presParOf" srcId="{A9DE18AF-0B99-487C-96A8-D13E7736AA09}" destId="{BD757D46-A183-4768-9451-48A7D8DF399D}" srcOrd="1" destOrd="0" presId="urn:microsoft.com/office/officeart/2005/8/layout/pList2"/>
    <dgm:cxn modelId="{D4727C33-11CD-49BE-A1A6-E7836201E901}" type="presParOf" srcId="{A9DE18AF-0B99-487C-96A8-D13E7736AA09}" destId="{8074599E-89E2-48DB-9CAD-05A7E897FD37}" srcOrd="2" destOrd="0" presId="urn:microsoft.com/office/officeart/2005/8/layout/pList2"/>
    <dgm:cxn modelId="{8C31779D-40D2-4EA2-BE56-84C6F8076016}" type="presParOf" srcId="{8074599E-89E2-48DB-9CAD-05A7E897FD37}" destId="{EC5F508C-F72B-4AED-AEDE-A9D8FD340861}" srcOrd="0" destOrd="0" presId="urn:microsoft.com/office/officeart/2005/8/layout/pList2"/>
    <dgm:cxn modelId="{0289FF5E-6806-4A43-8BC2-32F94B0E9B74}" type="presParOf" srcId="{8074599E-89E2-48DB-9CAD-05A7E897FD37}" destId="{9B7F30BA-6A56-444C-8BE7-182FE3074AD3}" srcOrd="1" destOrd="0" presId="urn:microsoft.com/office/officeart/2005/8/layout/pList2"/>
    <dgm:cxn modelId="{C39E7688-431D-4CBA-9F15-7D362FC42A5E}" type="presParOf" srcId="{8074599E-89E2-48DB-9CAD-05A7E897FD37}" destId="{11448195-DDEF-4729-853A-88686AF10979}" srcOrd="2" destOrd="0" presId="urn:microsoft.com/office/officeart/2005/8/layout/pList2"/>
    <dgm:cxn modelId="{2C1376F8-75EC-422E-A477-A169A572FAB6}" type="presParOf" srcId="{A9DE18AF-0B99-487C-96A8-D13E7736AA09}" destId="{521527C0-1E72-45B3-8801-234BA0660453}" srcOrd="3" destOrd="0" presId="urn:microsoft.com/office/officeart/2005/8/layout/pList2"/>
    <dgm:cxn modelId="{6E7AC6BA-9572-494B-B50E-F5595572C4DF}" type="presParOf" srcId="{A9DE18AF-0B99-487C-96A8-D13E7736AA09}" destId="{F0938877-17F3-47F7-9BB5-B46307FF9DA2}" srcOrd="4" destOrd="0" presId="urn:microsoft.com/office/officeart/2005/8/layout/pList2"/>
    <dgm:cxn modelId="{D1ACC290-19DE-49DF-AB4E-83A0FCB60D49}" type="presParOf" srcId="{F0938877-17F3-47F7-9BB5-B46307FF9DA2}" destId="{6BD340C5-8DE6-4E07-A6E0-E5E884BC9231}" srcOrd="0" destOrd="0" presId="urn:microsoft.com/office/officeart/2005/8/layout/pList2"/>
    <dgm:cxn modelId="{2574D4C3-A0C6-4BB6-9FE2-515AF67D1818}" type="presParOf" srcId="{F0938877-17F3-47F7-9BB5-B46307FF9DA2}" destId="{9A8D80DE-E2CF-4D75-A9D0-98480F3D2D15}" srcOrd="1" destOrd="0" presId="urn:microsoft.com/office/officeart/2005/8/layout/pList2"/>
    <dgm:cxn modelId="{2177F7FE-D870-4D6C-A1A4-E0A6B330DD89}" type="presParOf" srcId="{F0938877-17F3-47F7-9BB5-B46307FF9DA2}" destId="{C0E56621-ECEF-44AE-9D3A-E23334E067A3}"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87B0E-C9AE-4896-AFE9-C078A69622BF}">
      <dsp:nvSpPr>
        <dsp:cNvPr id="0" name=""/>
        <dsp:cNvSpPr/>
      </dsp:nvSpPr>
      <dsp:spPr>
        <a:xfrm rot="10800000">
          <a:off x="1220090" y="102729"/>
          <a:ext cx="4465197" cy="723891"/>
        </a:xfrm>
        <a:prstGeom prst="homePlat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019" tIns="45720" rIns="85344" bIns="45720" numCol="1" spcCol="1270" anchor="ctr" anchorCtr="0">
          <a:noAutofit/>
        </a:bodyPr>
        <a:lstStyle/>
        <a:p>
          <a:pPr marL="0" lvl="0" indent="0" algn="just" defTabSz="533400">
            <a:lnSpc>
              <a:spcPct val="100000"/>
            </a:lnSpc>
            <a:spcBef>
              <a:spcPct val="0"/>
            </a:spcBef>
            <a:spcAft>
              <a:spcPct val="35000"/>
            </a:spcAft>
            <a:buNone/>
          </a:pPr>
          <a:r>
            <a:rPr lang="en-US" sz="1200" kern="1200" dirty="0">
              <a:latin typeface="Bahnschrift" panose="020B0502040204020203" pitchFamily="34" charset="0"/>
            </a:rPr>
            <a:t>The teachers need to hire student attendance sheet Excel to collect and file student attendance is lost</a:t>
          </a:r>
          <a:r>
            <a:rPr lang="en-US" sz="1400" kern="1200" dirty="0"/>
            <a:t>.</a:t>
          </a:r>
        </a:p>
      </dsp:txBody>
      <dsp:txXfrm rot="10800000">
        <a:off x="1401063" y="102729"/>
        <a:ext cx="4284224" cy="723891"/>
      </dsp:txXfrm>
    </dsp:sp>
    <dsp:sp modelId="{5C1C2BAC-083B-461A-9775-827DEC6CC65D}">
      <dsp:nvSpPr>
        <dsp:cNvPr id="0" name=""/>
        <dsp:cNvSpPr/>
      </dsp:nvSpPr>
      <dsp:spPr>
        <a:xfrm>
          <a:off x="958886" y="71159"/>
          <a:ext cx="562437" cy="56243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DD05A42-D2CD-4994-A0BD-9534DEF11853}">
      <dsp:nvSpPr>
        <dsp:cNvPr id="0" name=""/>
        <dsp:cNvSpPr/>
      </dsp:nvSpPr>
      <dsp:spPr>
        <a:xfrm rot="10800000">
          <a:off x="1263292" y="892092"/>
          <a:ext cx="4457219" cy="562437"/>
        </a:xfrm>
        <a:prstGeom prst="homePlat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019" tIns="45720" rIns="85344" bIns="45720" numCol="1" spcCol="1270" anchor="ctr" anchorCtr="0">
          <a:noAutofit/>
        </a:bodyPr>
        <a:lstStyle/>
        <a:p>
          <a:pPr marL="0" lvl="0" indent="0" algn="just" defTabSz="533400">
            <a:lnSpc>
              <a:spcPct val="90000"/>
            </a:lnSpc>
            <a:spcBef>
              <a:spcPct val="0"/>
            </a:spcBef>
            <a:spcAft>
              <a:spcPct val="35000"/>
            </a:spcAft>
            <a:buNone/>
          </a:pPr>
          <a:r>
            <a:rPr lang="en-US" sz="1200" kern="1200" dirty="0">
              <a:latin typeface="Bahnschrift" panose="020B0502040204020203" pitchFamily="34" charset="0"/>
            </a:rPr>
            <a:t>Loss of instructional time production to search students on the attendance sheet</a:t>
          </a:r>
          <a:r>
            <a:rPr lang="en-US" sz="1600" kern="1200" dirty="0"/>
            <a:t>.</a:t>
          </a:r>
        </a:p>
      </dsp:txBody>
      <dsp:txXfrm rot="10800000">
        <a:off x="1403901" y="892092"/>
        <a:ext cx="4316610" cy="562437"/>
      </dsp:txXfrm>
    </dsp:sp>
    <dsp:sp modelId="{8100EAC8-AFE8-4A07-9A98-D2520FFCFC54}">
      <dsp:nvSpPr>
        <dsp:cNvPr id="0" name=""/>
        <dsp:cNvSpPr/>
      </dsp:nvSpPr>
      <dsp:spPr>
        <a:xfrm>
          <a:off x="982073" y="892092"/>
          <a:ext cx="562437" cy="562437"/>
        </a:xfrm>
        <a:prstGeom prst="ellipse">
          <a:avLst/>
        </a:prstGeom>
        <a:blipFill rotWithShape="1">
          <a:blip xmlns:r="http://schemas.openxmlformats.org/officeDocument/2006/relationships" r:embed="rId2"/>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A70F03B-8577-4190-9A84-438B9E95F2FD}">
      <dsp:nvSpPr>
        <dsp:cNvPr id="0" name=""/>
        <dsp:cNvSpPr/>
      </dsp:nvSpPr>
      <dsp:spPr>
        <a:xfrm rot="10800000">
          <a:off x="1263292" y="1622422"/>
          <a:ext cx="4457219" cy="562437"/>
        </a:xfrm>
        <a:prstGeom prst="homePlat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019" tIns="45720" rIns="85344" bIns="45720" numCol="1" spcCol="1270" anchor="ctr" anchorCtr="0">
          <a:noAutofit/>
        </a:bodyPr>
        <a:lstStyle/>
        <a:p>
          <a:pPr marL="0" lvl="0" indent="0" algn="just" defTabSz="533400">
            <a:lnSpc>
              <a:spcPct val="90000"/>
            </a:lnSpc>
            <a:spcBef>
              <a:spcPct val="0"/>
            </a:spcBef>
            <a:spcAft>
              <a:spcPct val="35000"/>
            </a:spcAft>
            <a:buNone/>
          </a:pPr>
          <a:r>
            <a:rPr lang="en-US" sz="1200" kern="1200" dirty="0">
              <a:latin typeface="Bahnschrift" panose="020B0502040204020203" pitchFamily="34" charset="0"/>
            </a:rPr>
            <a:t>Statistical information is not easily to be derived.</a:t>
          </a:r>
        </a:p>
      </dsp:txBody>
      <dsp:txXfrm rot="10800000">
        <a:off x="1403901" y="1622422"/>
        <a:ext cx="4316610" cy="562437"/>
      </dsp:txXfrm>
    </dsp:sp>
    <dsp:sp modelId="{21A9771C-903A-4805-8B0C-CD74B6E98BE4}">
      <dsp:nvSpPr>
        <dsp:cNvPr id="0" name=""/>
        <dsp:cNvSpPr/>
      </dsp:nvSpPr>
      <dsp:spPr>
        <a:xfrm>
          <a:off x="982073" y="1622422"/>
          <a:ext cx="562437" cy="562437"/>
        </a:xfrm>
        <a:prstGeom prst="ellipse">
          <a:avLst/>
        </a:prstGeom>
        <a:blipFill rotWithShape="1">
          <a:blip xmlns:r="http://schemas.openxmlformats.org/officeDocument/2006/relationships" r:embed="rId3"/>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93413A5-8F21-4D4C-8449-9BC370B579AB}">
      <dsp:nvSpPr>
        <dsp:cNvPr id="0" name=""/>
        <dsp:cNvSpPr/>
      </dsp:nvSpPr>
      <dsp:spPr>
        <a:xfrm rot="10800000">
          <a:off x="1263292" y="2352751"/>
          <a:ext cx="4457219" cy="562437"/>
        </a:xfrm>
        <a:prstGeom prst="homePlat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019" tIns="45720" rIns="85344" bIns="45720" numCol="1" spcCol="1270" anchor="ctr" anchorCtr="0">
          <a:noAutofit/>
        </a:bodyPr>
        <a:lstStyle/>
        <a:p>
          <a:pPr marL="0" lvl="0" indent="0" algn="just" defTabSz="533400">
            <a:lnSpc>
              <a:spcPct val="90000"/>
            </a:lnSpc>
            <a:spcBef>
              <a:spcPct val="0"/>
            </a:spcBef>
            <a:spcAft>
              <a:spcPct val="35000"/>
            </a:spcAft>
            <a:buNone/>
          </a:pPr>
          <a:r>
            <a:rPr lang="en-US" sz="1200" kern="1200" dirty="0">
              <a:latin typeface="Bahnschrift" panose="020B0502040204020203" pitchFamily="34" charset="0"/>
            </a:rPr>
            <a:t>Attendance records are not communicated efficiently.</a:t>
          </a:r>
        </a:p>
      </dsp:txBody>
      <dsp:txXfrm rot="10800000">
        <a:off x="1403901" y="2352751"/>
        <a:ext cx="4316610" cy="562437"/>
      </dsp:txXfrm>
    </dsp:sp>
    <dsp:sp modelId="{109B5D4E-1BBC-45B3-93A7-77A38ED4646A}">
      <dsp:nvSpPr>
        <dsp:cNvPr id="0" name=""/>
        <dsp:cNvSpPr/>
      </dsp:nvSpPr>
      <dsp:spPr>
        <a:xfrm>
          <a:off x="982073" y="2352751"/>
          <a:ext cx="562437" cy="56243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8286C-9FE3-48A1-B67D-B93B39DCD2E2}">
      <dsp:nvSpPr>
        <dsp:cNvPr id="0" name=""/>
        <dsp:cNvSpPr/>
      </dsp:nvSpPr>
      <dsp:spPr>
        <a:xfrm>
          <a:off x="0" y="68634"/>
          <a:ext cx="6096000" cy="1828800"/>
        </a:xfrm>
        <a:prstGeom prst="roundRect">
          <a:avLst>
            <a:gd name="adj" fmla="val 10000"/>
          </a:avLst>
        </a:prstGeom>
        <a:solidFill>
          <a:schemeClr val="lt1">
            <a:alpha val="90000"/>
            <a:tint val="40000"/>
            <a:hueOff val="0"/>
            <a:satOff val="0"/>
            <a:lumOff val="0"/>
            <a:alphaOff val="0"/>
          </a:schemeClr>
        </a:solidFill>
        <a:ln w="9525" cap="flat" cmpd="sng" algn="ctr">
          <a:solidFill>
            <a:schemeClr val="dk2">
              <a:alpha val="9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D410CFC4-1465-4BB7-904D-4552D38B14E8}">
      <dsp:nvSpPr>
        <dsp:cNvPr id="0" name=""/>
        <dsp:cNvSpPr/>
      </dsp:nvSpPr>
      <dsp:spPr>
        <a:xfrm>
          <a:off x="182879" y="243840"/>
          <a:ext cx="1790700" cy="1341120"/>
        </a:xfrm>
        <a:prstGeom prst="roundRect">
          <a:avLst>
            <a:gd name="adj" fmla="val 10000"/>
          </a:avLst>
        </a:prstGeom>
        <a:solidFill>
          <a:schemeClr val="dk2">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9B395E28-9CEB-4687-91BF-FB7D9F860517}">
      <dsp:nvSpPr>
        <dsp:cNvPr id="0" name=""/>
        <dsp:cNvSpPr/>
      </dsp:nvSpPr>
      <dsp:spPr>
        <a:xfrm rot="10800000">
          <a:off x="178671" y="1828799"/>
          <a:ext cx="1790700" cy="2235200"/>
        </a:xfrm>
        <a:prstGeom prst="round2SameRect">
          <a:avLst>
            <a:gd name="adj1" fmla="val 10500"/>
            <a:gd name="adj2" fmla="val 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endParaRPr lang="en-US" sz="1400" b="0" kern="1200" dirty="0">
            <a:latin typeface="Bahnschrift" panose="020B0502040204020203" pitchFamily="34" charset="0"/>
          </a:endParaRPr>
        </a:p>
        <a:p>
          <a:pPr marL="0" lvl="0" indent="0" algn="l" defTabSz="622300">
            <a:lnSpc>
              <a:spcPct val="90000"/>
            </a:lnSpc>
            <a:spcBef>
              <a:spcPct val="0"/>
            </a:spcBef>
            <a:spcAft>
              <a:spcPct val="35000"/>
            </a:spcAft>
            <a:buNone/>
          </a:pPr>
          <a:endParaRPr lang="en-US" sz="1400" b="0" kern="1200" dirty="0">
            <a:latin typeface="Bahnschrift" panose="020B0502040204020203" pitchFamily="34" charset="0"/>
          </a:endParaRPr>
        </a:p>
        <a:p>
          <a:pPr marL="0" lvl="0" indent="0" algn="l" defTabSz="622300">
            <a:lnSpc>
              <a:spcPct val="90000"/>
            </a:lnSpc>
            <a:spcBef>
              <a:spcPct val="0"/>
            </a:spcBef>
            <a:spcAft>
              <a:spcPct val="35000"/>
            </a:spcAft>
            <a:buNone/>
          </a:pPr>
          <a:r>
            <a:rPr lang="en-US" sz="1400" b="0" kern="1200" dirty="0">
              <a:latin typeface="Bahnschrift" panose="020B0502040204020203" pitchFamily="34" charset="0"/>
            </a:rPr>
            <a:t>Spots the presence of attending students and providing the timing of the attendance marked</a:t>
          </a:r>
          <a:r>
            <a:rPr lang="en-US" sz="1800" b="0" kern="1200" dirty="0">
              <a:latin typeface="Bahnschrift SemiBold SemiConden" panose="020B0502040204020203" pitchFamily="34" charset="0"/>
            </a:rPr>
            <a:t>.</a:t>
          </a:r>
        </a:p>
      </dsp:txBody>
      <dsp:txXfrm rot="10800000">
        <a:off x="233741" y="1828799"/>
        <a:ext cx="1680560" cy="2180130"/>
      </dsp:txXfrm>
    </dsp:sp>
    <dsp:sp modelId="{11448195-DDEF-4729-853A-88686AF10979}">
      <dsp:nvSpPr>
        <dsp:cNvPr id="0" name=""/>
        <dsp:cNvSpPr/>
      </dsp:nvSpPr>
      <dsp:spPr>
        <a:xfrm>
          <a:off x="2152650" y="243840"/>
          <a:ext cx="1790700" cy="1341120"/>
        </a:xfrm>
        <a:prstGeom prst="roundRect">
          <a:avLst>
            <a:gd name="adj" fmla="val 10000"/>
          </a:avLst>
        </a:prstGeom>
        <a:solidFill>
          <a:schemeClr val="dk2">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C5F508C-F72B-4AED-AEDE-A9D8FD340861}">
      <dsp:nvSpPr>
        <dsp:cNvPr id="0" name=""/>
        <dsp:cNvSpPr/>
      </dsp:nvSpPr>
      <dsp:spPr>
        <a:xfrm rot="10800000">
          <a:off x="2152650" y="1828799"/>
          <a:ext cx="1790700" cy="2235200"/>
        </a:xfrm>
        <a:prstGeom prst="round2SameRect">
          <a:avLst>
            <a:gd name="adj1" fmla="val 10500"/>
            <a:gd name="adj2" fmla="val 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en-US" sz="1400" kern="1200" dirty="0">
            <a:latin typeface="Bahnschrift" panose="020B0502040204020203" pitchFamily="34" charset="0"/>
          </a:endParaRPr>
        </a:p>
        <a:p>
          <a:pPr marL="0" lvl="0" indent="0" algn="ctr" defTabSz="622300">
            <a:lnSpc>
              <a:spcPct val="90000"/>
            </a:lnSpc>
            <a:spcBef>
              <a:spcPct val="0"/>
            </a:spcBef>
            <a:spcAft>
              <a:spcPct val="35000"/>
            </a:spcAft>
            <a:buNone/>
          </a:pPr>
          <a:endParaRPr lang="en-US" sz="1400" kern="1200" dirty="0">
            <a:latin typeface="Bahnschrift" panose="020B0502040204020203" pitchFamily="34" charset="0"/>
          </a:endParaRPr>
        </a:p>
        <a:p>
          <a:pPr marL="0" lvl="0" indent="0" algn="l" defTabSz="622300">
            <a:lnSpc>
              <a:spcPct val="90000"/>
            </a:lnSpc>
            <a:spcBef>
              <a:spcPct val="0"/>
            </a:spcBef>
            <a:spcAft>
              <a:spcPct val="35000"/>
            </a:spcAft>
            <a:buNone/>
          </a:pPr>
          <a:r>
            <a:rPr lang="en-US" sz="1400" kern="1200" dirty="0">
              <a:latin typeface="Bahnschrift" panose="020B0502040204020203" pitchFamily="34" charset="0"/>
            </a:rPr>
            <a:t>Capable of storing maximum records and no need of manual attendance</a:t>
          </a:r>
        </a:p>
      </dsp:txBody>
      <dsp:txXfrm rot="10800000">
        <a:off x="2207720" y="1828799"/>
        <a:ext cx="1680560" cy="2180130"/>
      </dsp:txXfrm>
    </dsp:sp>
    <dsp:sp modelId="{C0E56621-ECEF-44AE-9D3A-E23334E067A3}">
      <dsp:nvSpPr>
        <dsp:cNvPr id="0" name=""/>
        <dsp:cNvSpPr/>
      </dsp:nvSpPr>
      <dsp:spPr>
        <a:xfrm>
          <a:off x="4122420" y="243840"/>
          <a:ext cx="1790700" cy="1341120"/>
        </a:xfrm>
        <a:prstGeom prst="roundRect">
          <a:avLst>
            <a:gd name="adj" fmla="val 10000"/>
          </a:avLst>
        </a:prstGeom>
        <a:solidFill>
          <a:schemeClr val="dk2">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BD340C5-8DE6-4E07-A6E0-E5E884BC9231}">
      <dsp:nvSpPr>
        <dsp:cNvPr id="0" name=""/>
        <dsp:cNvSpPr/>
      </dsp:nvSpPr>
      <dsp:spPr>
        <a:xfrm rot="10800000">
          <a:off x="4122420" y="1828799"/>
          <a:ext cx="1790700" cy="2235200"/>
        </a:xfrm>
        <a:prstGeom prst="round2SameRect">
          <a:avLst>
            <a:gd name="adj1" fmla="val 10500"/>
            <a:gd name="adj2" fmla="val 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en-US" sz="1400" kern="1200" dirty="0">
            <a:latin typeface="Bahnschrift" panose="020B0502040204020203" pitchFamily="34" charset="0"/>
          </a:endParaRPr>
        </a:p>
        <a:p>
          <a:pPr marL="0" lvl="0" indent="0" algn="ctr" defTabSz="622300">
            <a:lnSpc>
              <a:spcPct val="90000"/>
            </a:lnSpc>
            <a:spcBef>
              <a:spcPct val="0"/>
            </a:spcBef>
            <a:spcAft>
              <a:spcPct val="35000"/>
            </a:spcAft>
            <a:buNone/>
          </a:pPr>
          <a:endParaRPr lang="en-US" sz="1400" kern="1200" dirty="0">
            <a:latin typeface="Bahnschrift" panose="020B0502040204020203" pitchFamily="34" charset="0"/>
          </a:endParaRPr>
        </a:p>
        <a:p>
          <a:pPr marL="0" lvl="0" indent="0" algn="l" defTabSz="622300">
            <a:lnSpc>
              <a:spcPct val="90000"/>
            </a:lnSpc>
            <a:spcBef>
              <a:spcPct val="0"/>
            </a:spcBef>
            <a:spcAft>
              <a:spcPct val="35000"/>
            </a:spcAft>
            <a:buNone/>
          </a:pPr>
          <a:r>
            <a:rPr lang="en-US" sz="1400" kern="1200" dirty="0">
              <a:latin typeface="Bahnschrift" panose="020B0502040204020203" pitchFamily="34" charset="0"/>
            </a:rPr>
            <a:t>Only students are responsible for making attendance of their own</a:t>
          </a:r>
        </a:p>
      </dsp:txBody>
      <dsp:txXfrm rot="10800000">
        <a:off x="4177490" y="1828799"/>
        <a:ext cx="1680560" cy="218013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86ca632b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86ca632b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92b9ca3f2f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92b9ca3f2f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92b9ca3f2f_0_3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92b9ca3f2f_0_3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6"/>
        <p:cNvGrpSpPr/>
        <p:nvPr/>
      </p:nvGrpSpPr>
      <p:grpSpPr>
        <a:xfrm>
          <a:off x="0" y="0"/>
          <a:ext cx="0" cy="0"/>
          <a:chOff x="0" y="0"/>
          <a:chExt cx="0" cy="0"/>
        </a:xfrm>
      </p:grpSpPr>
      <p:sp>
        <p:nvSpPr>
          <p:cNvPr id="2657" name="Google Shape;2657;g92b9ca3f2f_0_2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8" name="Google Shape;2658;g92b9ca3f2f_0_2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4"/>
        <p:cNvGrpSpPr/>
        <p:nvPr/>
      </p:nvGrpSpPr>
      <p:grpSpPr>
        <a:xfrm>
          <a:off x="0" y="0"/>
          <a:ext cx="0" cy="0"/>
          <a:chOff x="0" y="0"/>
          <a:chExt cx="0" cy="0"/>
        </a:xfrm>
      </p:grpSpPr>
      <p:grpSp>
        <p:nvGrpSpPr>
          <p:cNvPr id="275" name="Google Shape;275;p5"/>
          <p:cNvGrpSpPr/>
          <p:nvPr/>
        </p:nvGrpSpPr>
        <p:grpSpPr>
          <a:xfrm flipH="1">
            <a:off x="-741540" y="-2483486"/>
            <a:ext cx="7884219" cy="3433770"/>
            <a:chOff x="24125" y="294775"/>
            <a:chExt cx="7767703" cy="3383025"/>
          </a:xfrm>
        </p:grpSpPr>
        <p:sp>
          <p:nvSpPr>
            <p:cNvPr id="276" name="Google Shape;276;p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
          <p:cNvGrpSpPr/>
          <p:nvPr/>
        </p:nvGrpSpPr>
        <p:grpSpPr>
          <a:xfrm>
            <a:off x="8757750" y="2728975"/>
            <a:ext cx="1552150" cy="3475150"/>
            <a:chOff x="327125" y="2375600"/>
            <a:chExt cx="1552150" cy="3475150"/>
          </a:xfrm>
        </p:grpSpPr>
        <p:sp>
          <p:nvSpPr>
            <p:cNvPr id="371" name="Google Shape;371;p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3" name="Google Shape;393;p5"/>
          <p:cNvSpPr txBox="1">
            <a:spLocks noGrp="1"/>
          </p:cNvSpPr>
          <p:nvPr>
            <p:ph type="subTitle" idx="1"/>
          </p:nvPr>
        </p:nvSpPr>
        <p:spPr>
          <a:xfrm>
            <a:off x="1216375"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4" name="Google Shape;394;p5"/>
          <p:cNvSpPr txBox="1">
            <a:spLocks noGrp="1"/>
          </p:cNvSpPr>
          <p:nvPr>
            <p:ph type="subTitle" idx="2"/>
          </p:nvPr>
        </p:nvSpPr>
        <p:spPr>
          <a:xfrm>
            <a:off x="5234100"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5" name="Google Shape;395;p5"/>
          <p:cNvSpPr txBox="1">
            <a:spLocks noGrp="1"/>
          </p:cNvSpPr>
          <p:nvPr>
            <p:ph type="title" idx="3"/>
          </p:nvPr>
        </p:nvSpPr>
        <p:spPr>
          <a:xfrm>
            <a:off x="121635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6" name="Google Shape;396;p5"/>
          <p:cNvSpPr txBox="1">
            <a:spLocks noGrp="1"/>
          </p:cNvSpPr>
          <p:nvPr>
            <p:ph type="title" idx="4"/>
          </p:nvPr>
        </p:nvSpPr>
        <p:spPr>
          <a:xfrm>
            <a:off x="523410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One Columns 1">
  <p:cSld name="CUSTOM_4_1">
    <p:spTree>
      <p:nvGrpSpPr>
        <p:cNvPr id="1"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8"/>
          <p:cNvGrpSpPr/>
          <p:nvPr/>
        </p:nvGrpSpPr>
        <p:grpSpPr>
          <a:xfrm rot="-5400000" flipH="1">
            <a:off x="7579155" y="3321200"/>
            <a:ext cx="979800" cy="3475150"/>
            <a:chOff x="327125" y="2375600"/>
            <a:chExt cx="979800" cy="3475150"/>
          </a:xfrm>
        </p:grpSpPr>
        <p:sp>
          <p:nvSpPr>
            <p:cNvPr id="1576" name="Google Shape;1576;p18"/>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8"/>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8"/>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2" name="Google Shape;1592;p18"/>
          <p:cNvSpPr txBox="1">
            <a:spLocks noGrp="1"/>
          </p:cNvSpPr>
          <p:nvPr>
            <p:ph type="subTitle" idx="1"/>
          </p:nvPr>
        </p:nvSpPr>
        <p:spPr>
          <a:xfrm>
            <a:off x="5173375" y="2571750"/>
            <a:ext cx="3250500" cy="1503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593"/>
        <p:cNvGrpSpPr/>
        <p:nvPr/>
      </p:nvGrpSpPr>
      <p:grpSpPr>
        <a:xfrm>
          <a:off x="0" y="0"/>
          <a:ext cx="0" cy="0"/>
          <a:chOff x="0" y="0"/>
          <a:chExt cx="0" cy="0"/>
        </a:xfrm>
      </p:grpSpPr>
      <p:grpSp>
        <p:nvGrpSpPr>
          <p:cNvPr id="1594" name="Google Shape;1594;p19"/>
          <p:cNvGrpSpPr/>
          <p:nvPr/>
        </p:nvGrpSpPr>
        <p:grpSpPr>
          <a:xfrm flipH="1">
            <a:off x="-370165" y="-2483486"/>
            <a:ext cx="7884219" cy="3433770"/>
            <a:chOff x="24125" y="294775"/>
            <a:chExt cx="7767703" cy="3383025"/>
          </a:xfrm>
        </p:grpSpPr>
        <p:sp>
          <p:nvSpPr>
            <p:cNvPr id="1595" name="Google Shape;1595;p1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9"/>
          <p:cNvGrpSpPr/>
          <p:nvPr/>
        </p:nvGrpSpPr>
        <p:grpSpPr>
          <a:xfrm>
            <a:off x="7222182" y="4568872"/>
            <a:ext cx="881035" cy="290677"/>
            <a:chOff x="7222182" y="4568872"/>
            <a:chExt cx="881035" cy="290677"/>
          </a:xfrm>
        </p:grpSpPr>
        <p:sp>
          <p:nvSpPr>
            <p:cNvPr id="1690" name="Google Shape;1690;p19"/>
            <p:cNvSpPr/>
            <p:nvPr/>
          </p:nvSpPr>
          <p:spPr>
            <a:xfrm>
              <a:off x="722218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9"/>
            <p:cNvSpPr/>
            <p:nvPr/>
          </p:nvSpPr>
          <p:spPr>
            <a:xfrm>
              <a:off x="7370543"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9"/>
            <p:cNvSpPr/>
            <p:nvPr/>
          </p:nvSpPr>
          <p:spPr>
            <a:xfrm>
              <a:off x="7515820"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9"/>
            <p:cNvSpPr/>
            <p:nvPr/>
          </p:nvSpPr>
          <p:spPr>
            <a:xfrm>
              <a:off x="7664180"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9"/>
            <p:cNvSpPr/>
            <p:nvPr/>
          </p:nvSpPr>
          <p:spPr>
            <a:xfrm>
              <a:off x="78094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7957817"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1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7" name="Google Shape;1697;p19"/>
          <p:cNvSpPr txBox="1">
            <a:spLocks noGrp="1"/>
          </p:cNvSpPr>
          <p:nvPr>
            <p:ph type="subTitle" idx="1"/>
          </p:nvPr>
        </p:nvSpPr>
        <p:spPr>
          <a:xfrm>
            <a:off x="7200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98" name="Google Shape;1698;p19"/>
          <p:cNvSpPr txBox="1">
            <a:spLocks noGrp="1"/>
          </p:cNvSpPr>
          <p:nvPr>
            <p:ph type="title" idx="2"/>
          </p:nvPr>
        </p:nvSpPr>
        <p:spPr>
          <a:xfrm>
            <a:off x="7200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9" name="Google Shape;1699;p19"/>
          <p:cNvSpPr txBox="1">
            <a:spLocks noGrp="1"/>
          </p:cNvSpPr>
          <p:nvPr>
            <p:ph type="subTitle" idx="3"/>
          </p:nvPr>
        </p:nvSpPr>
        <p:spPr>
          <a:xfrm>
            <a:off x="7200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0" name="Google Shape;1700;p19"/>
          <p:cNvSpPr txBox="1">
            <a:spLocks noGrp="1"/>
          </p:cNvSpPr>
          <p:nvPr>
            <p:ph type="title" idx="4"/>
          </p:nvPr>
        </p:nvSpPr>
        <p:spPr>
          <a:xfrm>
            <a:off x="7200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1" name="Google Shape;1701;p19"/>
          <p:cNvSpPr txBox="1">
            <a:spLocks noGrp="1"/>
          </p:cNvSpPr>
          <p:nvPr>
            <p:ph type="subTitle" idx="5"/>
          </p:nvPr>
        </p:nvSpPr>
        <p:spPr>
          <a:xfrm>
            <a:off x="348885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2" name="Google Shape;1702;p19"/>
          <p:cNvSpPr txBox="1">
            <a:spLocks noGrp="1"/>
          </p:cNvSpPr>
          <p:nvPr>
            <p:ph type="title" idx="6"/>
          </p:nvPr>
        </p:nvSpPr>
        <p:spPr>
          <a:xfrm>
            <a:off x="348885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3" name="Google Shape;1703;p19"/>
          <p:cNvSpPr txBox="1">
            <a:spLocks noGrp="1"/>
          </p:cNvSpPr>
          <p:nvPr>
            <p:ph type="subTitle" idx="7"/>
          </p:nvPr>
        </p:nvSpPr>
        <p:spPr>
          <a:xfrm>
            <a:off x="348885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4" name="Google Shape;1704;p19"/>
          <p:cNvSpPr txBox="1">
            <a:spLocks noGrp="1"/>
          </p:cNvSpPr>
          <p:nvPr>
            <p:ph type="title" idx="8"/>
          </p:nvPr>
        </p:nvSpPr>
        <p:spPr>
          <a:xfrm>
            <a:off x="348885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5" name="Google Shape;1705;p19"/>
          <p:cNvSpPr txBox="1">
            <a:spLocks noGrp="1"/>
          </p:cNvSpPr>
          <p:nvPr>
            <p:ph type="subTitle" idx="9"/>
          </p:nvPr>
        </p:nvSpPr>
        <p:spPr>
          <a:xfrm>
            <a:off x="62577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6" name="Google Shape;1706;p19"/>
          <p:cNvSpPr txBox="1">
            <a:spLocks noGrp="1"/>
          </p:cNvSpPr>
          <p:nvPr>
            <p:ph type="title" idx="13"/>
          </p:nvPr>
        </p:nvSpPr>
        <p:spPr>
          <a:xfrm>
            <a:off x="62577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7" name="Google Shape;1707;p19"/>
          <p:cNvSpPr txBox="1">
            <a:spLocks noGrp="1"/>
          </p:cNvSpPr>
          <p:nvPr>
            <p:ph type="subTitle" idx="14"/>
          </p:nvPr>
        </p:nvSpPr>
        <p:spPr>
          <a:xfrm>
            <a:off x="62577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8" name="Google Shape;1708;p19"/>
          <p:cNvSpPr txBox="1">
            <a:spLocks noGrp="1"/>
          </p:cNvSpPr>
          <p:nvPr>
            <p:ph type="title" idx="15"/>
          </p:nvPr>
        </p:nvSpPr>
        <p:spPr>
          <a:xfrm>
            <a:off x="62577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709"/>
        <p:cNvGrpSpPr/>
        <p:nvPr/>
      </p:nvGrpSpPr>
      <p:grpSpPr>
        <a:xfrm>
          <a:off x="0" y="0"/>
          <a:ext cx="0" cy="0"/>
          <a:chOff x="0" y="0"/>
          <a:chExt cx="0" cy="0"/>
        </a:xfrm>
      </p:grpSpPr>
      <p:grpSp>
        <p:nvGrpSpPr>
          <p:cNvPr id="1710" name="Google Shape;1710;p20"/>
          <p:cNvGrpSpPr/>
          <p:nvPr/>
        </p:nvGrpSpPr>
        <p:grpSpPr>
          <a:xfrm>
            <a:off x="730476" y="4569012"/>
            <a:ext cx="1602149" cy="244468"/>
            <a:chOff x="1675453" y="-1233273"/>
            <a:chExt cx="1032712" cy="157579"/>
          </a:xfrm>
        </p:grpSpPr>
        <p:sp>
          <p:nvSpPr>
            <p:cNvPr id="1711" name="Google Shape;1711;p20"/>
            <p:cNvSpPr/>
            <p:nvPr/>
          </p:nvSpPr>
          <p:spPr>
            <a:xfrm flipH="1">
              <a:off x="256276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0"/>
            <p:cNvSpPr/>
            <p:nvPr/>
          </p:nvSpPr>
          <p:spPr>
            <a:xfrm flipH="1">
              <a:off x="247357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0"/>
            <p:cNvSpPr/>
            <p:nvPr/>
          </p:nvSpPr>
          <p:spPr>
            <a:xfrm flipH="1">
              <a:off x="2384964"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0"/>
            <p:cNvSpPr/>
            <p:nvPr/>
          </p:nvSpPr>
          <p:spPr>
            <a:xfrm flipH="1">
              <a:off x="2296354" y="-1233273"/>
              <a:ext cx="145982" cy="157579"/>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0"/>
            <p:cNvSpPr/>
            <p:nvPr/>
          </p:nvSpPr>
          <p:spPr>
            <a:xfrm flipH="1">
              <a:off x="2207719" y="-1233273"/>
              <a:ext cx="145982" cy="157579"/>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0"/>
            <p:cNvSpPr/>
            <p:nvPr/>
          </p:nvSpPr>
          <p:spPr>
            <a:xfrm flipH="1">
              <a:off x="2119110" y="-1233273"/>
              <a:ext cx="145982" cy="157579"/>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0"/>
            <p:cNvSpPr/>
            <p:nvPr/>
          </p:nvSpPr>
          <p:spPr>
            <a:xfrm flipH="1">
              <a:off x="2030500" y="-1233273"/>
              <a:ext cx="145982" cy="157579"/>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0"/>
            <p:cNvSpPr/>
            <p:nvPr/>
          </p:nvSpPr>
          <p:spPr>
            <a:xfrm flipH="1">
              <a:off x="1941891" y="-1233273"/>
              <a:ext cx="145399" cy="157579"/>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0"/>
            <p:cNvSpPr/>
            <p:nvPr/>
          </p:nvSpPr>
          <p:spPr>
            <a:xfrm flipH="1">
              <a:off x="185325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0"/>
            <p:cNvSpPr/>
            <p:nvPr/>
          </p:nvSpPr>
          <p:spPr>
            <a:xfrm flipH="1">
              <a:off x="176406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0"/>
            <p:cNvSpPr/>
            <p:nvPr/>
          </p:nvSpPr>
          <p:spPr>
            <a:xfrm flipH="1">
              <a:off x="1675453"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20"/>
          <p:cNvGrpSpPr/>
          <p:nvPr/>
        </p:nvGrpSpPr>
        <p:grpSpPr>
          <a:xfrm>
            <a:off x="8488400" y="2728975"/>
            <a:ext cx="1552150" cy="3475150"/>
            <a:chOff x="327125" y="2375600"/>
            <a:chExt cx="1552150" cy="3475150"/>
          </a:xfrm>
        </p:grpSpPr>
        <p:sp>
          <p:nvSpPr>
            <p:cNvPr id="1723" name="Google Shape;1723;p2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0"/>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0"/>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0"/>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0"/>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0"/>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0"/>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0"/>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0"/>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20"/>
          <p:cNvGrpSpPr/>
          <p:nvPr/>
        </p:nvGrpSpPr>
        <p:grpSpPr>
          <a:xfrm>
            <a:off x="-364925" y="-2353500"/>
            <a:ext cx="9644000" cy="3383025"/>
            <a:chOff x="-364925" y="-2353500"/>
            <a:chExt cx="9644000" cy="3383025"/>
          </a:xfrm>
        </p:grpSpPr>
        <p:grpSp>
          <p:nvGrpSpPr>
            <p:cNvPr id="1745" name="Google Shape;1745;p20"/>
            <p:cNvGrpSpPr/>
            <p:nvPr/>
          </p:nvGrpSpPr>
          <p:grpSpPr>
            <a:xfrm>
              <a:off x="-364925" y="-2353500"/>
              <a:ext cx="9644000" cy="3383025"/>
              <a:chOff x="-364925" y="-1720950"/>
              <a:chExt cx="9644000" cy="3383025"/>
            </a:xfrm>
          </p:grpSpPr>
          <p:grpSp>
            <p:nvGrpSpPr>
              <p:cNvPr id="1746" name="Google Shape;1746;p20"/>
              <p:cNvGrpSpPr/>
              <p:nvPr/>
            </p:nvGrpSpPr>
            <p:grpSpPr>
              <a:xfrm flipH="1">
                <a:off x="-364925" y="-1720950"/>
                <a:ext cx="8364453" cy="3383025"/>
                <a:chOff x="-572625" y="294775"/>
                <a:chExt cx="8364453" cy="3383025"/>
              </a:xfrm>
            </p:grpSpPr>
            <p:sp>
              <p:nvSpPr>
                <p:cNvPr id="1747" name="Google Shape;1747;p20"/>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0"/>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0"/>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0"/>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0"/>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0"/>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0"/>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0"/>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0"/>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0"/>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0"/>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0"/>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0"/>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0"/>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0"/>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0"/>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0"/>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0"/>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0"/>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0"/>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0"/>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0"/>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0"/>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0"/>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0"/>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0"/>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0"/>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0"/>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0"/>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0"/>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0"/>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0"/>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0"/>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0"/>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0"/>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0"/>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0"/>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0"/>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0"/>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0"/>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0"/>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0"/>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0"/>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0"/>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0"/>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0"/>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0"/>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0"/>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0"/>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0"/>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0"/>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0"/>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0"/>
                <p:cNvSpPr/>
                <p:nvPr/>
              </p:nvSpPr>
              <p:spPr>
                <a:xfrm>
                  <a:off x="-572625" y="2889150"/>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0"/>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0"/>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0"/>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0"/>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0"/>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0"/>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0"/>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0"/>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0"/>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0"/>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0"/>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0"/>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0"/>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0"/>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0"/>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0"/>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0"/>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0"/>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0"/>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0"/>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0"/>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0"/>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0"/>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0"/>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0"/>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0"/>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0"/>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0"/>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0"/>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0"/>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0"/>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0"/>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0"/>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0"/>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0"/>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0"/>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0"/>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0"/>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0"/>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0"/>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0"/>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41" name="Google Shape;1841;p20"/>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1842" name="Google Shape;1842;p20"/>
            <p:cNvSpPr/>
            <p:nvPr/>
          </p:nvSpPr>
          <p:spPr>
            <a:xfrm flipH="1">
              <a:off x="6008353" y="-398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3" name="Google Shape;1843;p20"/>
          <p:cNvSpPr txBox="1">
            <a:spLocks noGrp="1"/>
          </p:cNvSpPr>
          <p:nvPr>
            <p:ph type="title"/>
          </p:nvPr>
        </p:nvSpPr>
        <p:spPr>
          <a:xfrm>
            <a:off x="720000" y="314175"/>
            <a:ext cx="7704000" cy="8934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7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4" name="Google Shape;1844;p20"/>
          <p:cNvSpPr txBox="1">
            <a:spLocks noGrp="1"/>
          </p:cNvSpPr>
          <p:nvPr>
            <p:ph type="subTitle" idx="1"/>
          </p:nvPr>
        </p:nvSpPr>
        <p:spPr>
          <a:xfrm>
            <a:off x="3488850" y="1978325"/>
            <a:ext cx="2166300" cy="1584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45" name="Google Shape;1845;p20"/>
          <p:cNvSpPr txBox="1"/>
          <p:nvPr/>
        </p:nvSpPr>
        <p:spPr>
          <a:xfrm>
            <a:off x="2493000" y="3787200"/>
            <a:ext cx="4158000" cy="5250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 sz="1200">
                <a:solidFill>
                  <a:schemeClr val="dk1"/>
                </a:solidFill>
                <a:latin typeface="Roboto"/>
                <a:ea typeface="Roboto"/>
                <a:cs typeface="Roboto"/>
                <a:sym typeface="Roboto"/>
              </a:rPr>
              <a:t>CREDITS: This presentation template was created by </a:t>
            </a:r>
            <a:r>
              <a:rPr lang="en" sz="1200" b="1">
                <a:solidFill>
                  <a:schemeClr val="dk2"/>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dk1"/>
                </a:solidFill>
                <a:latin typeface="Roboto"/>
                <a:ea typeface="Roboto"/>
                <a:cs typeface="Roboto"/>
                <a:sym typeface="Roboto"/>
              </a:rPr>
              <a:t>, including icons by </a:t>
            </a:r>
            <a:r>
              <a:rPr lang="en" sz="1200" b="1">
                <a:solidFill>
                  <a:schemeClr val="dk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and infographics &amp; images by </a:t>
            </a:r>
            <a:r>
              <a:rPr lang="en" sz="1200" b="1">
                <a:solidFill>
                  <a:schemeClr val="dk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a:solidFill>
                <a:schemeClr val="dk1"/>
              </a:solidFill>
              <a:latin typeface="Roboto"/>
              <a:ea typeface="Roboto"/>
              <a:cs typeface="Roboto"/>
              <a:sym typeface="Robo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8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8"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attendance-mgnt-system.herokuapp.com/" TargetMode="External"/><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4"/>
          <p:cNvSpPr txBox="1">
            <a:spLocks noGrp="1"/>
          </p:cNvSpPr>
          <p:nvPr>
            <p:ph type="ctrTitle"/>
          </p:nvPr>
        </p:nvSpPr>
        <p:spPr>
          <a:xfrm>
            <a:off x="925342" y="2375102"/>
            <a:ext cx="7125600" cy="114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solidFill>
                  <a:schemeClr val="dk2"/>
                </a:solidFill>
              </a:rPr>
              <a:t>Attendance Management System using Face recognition</a:t>
            </a:r>
            <a:endParaRPr dirty="0">
              <a:solidFill>
                <a:schemeClr val="dk2"/>
              </a:solidFill>
            </a:endParaRPr>
          </a:p>
        </p:txBody>
      </p:sp>
      <p:sp>
        <p:nvSpPr>
          <p:cNvPr id="1856" name="Google Shape;1856;p24"/>
          <p:cNvSpPr txBox="1">
            <a:spLocks noGrp="1"/>
          </p:cNvSpPr>
          <p:nvPr>
            <p:ph type="subTitle" idx="1"/>
          </p:nvPr>
        </p:nvSpPr>
        <p:spPr>
          <a:xfrm>
            <a:off x="925342" y="855633"/>
            <a:ext cx="6859444" cy="62626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400" dirty="0">
                <a:solidFill>
                  <a:schemeClr val="dk1"/>
                </a:solidFill>
                <a:latin typeface="Rockwell Condensed" panose="02060603050405020104" pitchFamily="18" charset="0"/>
              </a:rPr>
              <a:t>PROJECT PRESENTATION ON</a:t>
            </a:r>
            <a:endParaRPr sz="2400" dirty="0">
              <a:solidFill>
                <a:schemeClr val="dk1"/>
              </a:solidFill>
              <a:latin typeface="Rockwell Condensed" panose="02060603050405020104" pitchFamily="18" charset="0"/>
            </a:endParaRPr>
          </a:p>
        </p:txBody>
      </p:sp>
      <p:grpSp>
        <p:nvGrpSpPr>
          <p:cNvPr id="1857" name="Google Shape;1857;p24"/>
          <p:cNvGrpSpPr/>
          <p:nvPr/>
        </p:nvGrpSpPr>
        <p:grpSpPr>
          <a:xfrm>
            <a:off x="-223784" y="-6"/>
            <a:ext cx="2284525" cy="985488"/>
            <a:chOff x="-223784" y="-6"/>
            <a:chExt cx="2284525" cy="985488"/>
          </a:xfrm>
        </p:grpSpPr>
        <p:sp>
          <p:nvSpPr>
            <p:cNvPr id="1858" name="Google Shape;1858;p24"/>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24"/>
          <p:cNvGrpSpPr/>
          <p:nvPr/>
        </p:nvGrpSpPr>
        <p:grpSpPr>
          <a:xfrm>
            <a:off x="5876365" y="118125"/>
            <a:ext cx="3316597" cy="2830576"/>
            <a:chOff x="5876365" y="118125"/>
            <a:chExt cx="3316597" cy="2830576"/>
          </a:xfrm>
        </p:grpSpPr>
        <p:sp>
          <p:nvSpPr>
            <p:cNvPr id="1867" name="Google Shape;1867;p24"/>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BF6B-9B3A-4FB2-909A-08F6BF012DA2}"/>
              </a:ext>
            </a:extLst>
          </p:cNvPr>
          <p:cNvSpPr>
            <a:spLocks noGrp="1"/>
          </p:cNvSpPr>
          <p:nvPr>
            <p:ph type="title"/>
          </p:nvPr>
        </p:nvSpPr>
        <p:spPr>
          <a:xfrm>
            <a:off x="720000" y="304975"/>
            <a:ext cx="7704000" cy="645300"/>
          </a:xfrm>
        </p:spPr>
        <p:txBody>
          <a:bodyPr/>
          <a:lstStyle/>
          <a:p>
            <a:r>
              <a:rPr lang="en-US" u="sng" dirty="0"/>
              <a:t>Modules Of the System</a:t>
            </a:r>
          </a:p>
        </p:txBody>
      </p:sp>
      <p:sp>
        <p:nvSpPr>
          <p:cNvPr id="3" name="Subtitle 2">
            <a:extLst>
              <a:ext uri="{FF2B5EF4-FFF2-40B4-BE49-F238E27FC236}">
                <a16:creationId xmlns:a16="http://schemas.microsoft.com/office/drawing/2014/main" id="{90456A86-104D-45F3-BED8-39EB40FB085B}"/>
              </a:ext>
            </a:extLst>
          </p:cNvPr>
          <p:cNvSpPr>
            <a:spLocks noGrp="1"/>
          </p:cNvSpPr>
          <p:nvPr>
            <p:ph type="subTitle" idx="1"/>
          </p:nvPr>
        </p:nvSpPr>
        <p:spPr>
          <a:xfrm>
            <a:off x="96920" y="1673041"/>
            <a:ext cx="2425555" cy="751368"/>
          </a:xfrm>
        </p:spPr>
        <p:txBody>
          <a:bodyPr anchor="t"/>
          <a:lstStyle/>
          <a:p>
            <a:pPr marL="127000" indent="0" algn="just"/>
            <a:r>
              <a:rPr lang="en-US" sz="1200" dirty="0">
                <a:latin typeface="Times New Roman" panose="02020603050405020304" pitchFamily="18" charset="0"/>
                <a:cs typeface="Times New Roman" panose="02020603050405020304" pitchFamily="18" charset="0"/>
              </a:rPr>
              <a:t>This module is cast-off for the login purpose of system used by students for marking their attendance.</a:t>
            </a:r>
          </a:p>
        </p:txBody>
      </p:sp>
      <p:sp>
        <p:nvSpPr>
          <p:cNvPr id="4" name="Title 3">
            <a:extLst>
              <a:ext uri="{FF2B5EF4-FFF2-40B4-BE49-F238E27FC236}">
                <a16:creationId xmlns:a16="http://schemas.microsoft.com/office/drawing/2014/main" id="{E0C0416D-64F3-439C-9B86-98F5A34EF441}"/>
              </a:ext>
            </a:extLst>
          </p:cNvPr>
          <p:cNvSpPr>
            <a:spLocks noGrp="1"/>
          </p:cNvSpPr>
          <p:nvPr>
            <p:ph type="title" idx="2"/>
          </p:nvPr>
        </p:nvSpPr>
        <p:spPr>
          <a:xfrm>
            <a:off x="155664" y="1149112"/>
            <a:ext cx="2166300" cy="382880"/>
          </a:xfrm>
        </p:spPr>
        <p:style>
          <a:lnRef idx="2">
            <a:schemeClr val="accent4"/>
          </a:lnRef>
          <a:fillRef idx="1">
            <a:schemeClr val="lt1"/>
          </a:fillRef>
          <a:effectRef idx="0">
            <a:schemeClr val="accent4"/>
          </a:effectRef>
          <a:fontRef idx="minor">
            <a:schemeClr val="dk1"/>
          </a:fontRef>
        </p:style>
        <p:txBody>
          <a:bodyPr/>
          <a:lstStyle/>
          <a:p>
            <a:r>
              <a:rPr lang="en-US" dirty="0"/>
              <a:t>Student Login</a:t>
            </a:r>
          </a:p>
        </p:txBody>
      </p:sp>
      <p:sp>
        <p:nvSpPr>
          <p:cNvPr id="7" name="Subtitle 6">
            <a:extLst>
              <a:ext uri="{FF2B5EF4-FFF2-40B4-BE49-F238E27FC236}">
                <a16:creationId xmlns:a16="http://schemas.microsoft.com/office/drawing/2014/main" id="{4513A281-1024-4C4C-BDF3-49C70F5A3FBC}"/>
              </a:ext>
            </a:extLst>
          </p:cNvPr>
          <p:cNvSpPr>
            <a:spLocks noGrp="1"/>
          </p:cNvSpPr>
          <p:nvPr>
            <p:ph type="subTitle" idx="5"/>
          </p:nvPr>
        </p:nvSpPr>
        <p:spPr>
          <a:xfrm>
            <a:off x="3306933" y="1650591"/>
            <a:ext cx="2166300" cy="751368"/>
          </a:xfrm>
        </p:spPr>
        <p:txBody>
          <a:bodyPr anchor="t"/>
          <a:lstStyle/>
          <a:p>
            <a:pPr marL="127000" indent="0" algn="just"/>
            <a:r>
              <a:rPr lang="en-US" sz="1200" dirty="0">
                <a:latin typeface="Times New Roman" panose="02020603050405020304" pitchFamily="18" charset="0"/>
                <a:cs typeface="Times New Roman" panose="02020603050405020304" pitchFamily="18" charset="0"/>
              </a:rPr>
              <a:t>Responsible for Image processing which takes 50 images and trains image</a:t>
            </a:r>
          </a:p>
        </p:txBody>
      </p:sp>
      <p:sp>
        <p:nvSpPr>
          <p:cNvPr id="8" name="Title 7">
            <a:extLst>
              <a:ext uri="{FF2B5EF4-FFF2-40B4-BE49-F238E27FC236}">
                <a16:creationId xmlns:a16="http://schemas.microsoft.com/office/drawing/2014/main" id="{F48C8D7D-ADEE-4520-882D-08436CA2324A}"/>
              </a:ext>
            </a:extLst>
          </p:cNvPr>
          <p:cNvSpPr>
            <a:spLocks noGrp="1"/>
          </p:cNvSpPr>
          <p:nvPr>
            <p:ph type="title" idx="6"/>
          </p:nvPr>
        </p:nvSpPr>
        <p:spPr>
          <a:xfrm>
            <a:off x="3283287" y="1115683"/>
            <a:ext cx="2166300" cy="434727"/>
          </a:xfrm>
        </p:spPr>
        <p:style>
          <a:lnRef idx="2">
            <a:schemeClr val="accent4"/>
          </a:lnRef>
          <a:fillRef idx="1">
            <a:schemeClr val="lt1"/>
          </a:fillRef>
          <a:effectRef idx="0">
            <a:schemeClr val="accent4"/>
          </a:effectRef>
          <a:fontRef idx="minor">
            <a:schemeClr val="dk1"/>
          </a:fontRef>
        </p:style>
        <p:txBody>
          <a:bodyPr/>
          <a:lstStyle/>
          <a:p>
            <a:r>
              <a:rPr lang="en-US" dirty="0"/>
              <a:t>Image Training</a:t>
            </a:r>
          </a:p>
        </p:txBody>
      </p:sp>
      <p:sp>
        <p:nvSpPr>
          <p:cNvPr id="10" name="Title 9">
            <a:extLst>
              <a:ext uri="{FF2B5EF4-FFF2-40B4-BE49-F238E27FC236}">
                <a16:creationId xmlns:a16="http://schemas.microsoft.com/office/drawing/2014/main" id="{E1325C79-0138-4BB6-A3A9-EA6E0E5289F8}"/>
              </a:ext>
            </a:extLst>
          </p:cNvPr>
          <p:cNvSpPr>
            <a:spLocks noGrp="1"/>
          </p:cNvSpPr>
          <p:nvPr>
            <p:ph type="title" idx="8"/>
          </p:nvPr>
        </p:nvSpPr>
        <p:spPr>
          <a:xfrm>
            <a:off x="1906980" y="2937285"/>
            <a:ext cx="2166300" cy="363933"/>
          </a:xfrm>
        </p:spPr>
        <p:style>
          <a:lnRef idx="2">
            <a:schemeClr val="accent4"/>
          </a:lnRef>
          <a:fillRef idx="1">
            <a:schemeClr val="lt1"/>
          </a:fillRef>
          <a:effectRef idx="0">
            <a:schemeClr val="accent4"/>
          </a:effectRef>
          <a:fontRef idx="minor">
            <a:schemeClr val="dk1"/>
          </a:fontRef>
        </p:style>
        <p:txBody>
          <a:bodyPr/>
          <a:lstStyle/>
          <a:p>
            <a:r>
              <a:rPr lang="en-US" dirty="0"/>
              <a:t>Attendance</a:t>
            </a:r>
          </a:p>
        </p:txBody>
      </p:sp>
      <p:sp>
        <p:nvSpPr>
          <p:cNvPr id="14" name="Title 13">
            <a:extLst>
              <a:ext uri="{FF2B5EF4-FFF2-40B4-BE49-F238E27FC236}">
                <a16:creationId xmlns:a16="http://schemas.microsoft.com/office/drawing/2014/main" id="{BF53DC57-6C6C-4B17-B4B8-BCD1FBAAE572}"/>
              </a:ext>
            </a:extLst>
          </p:cNvPr>
          <p:cNvSpPr>
            <a:spLocks noGrp="1"/>
          </p:cNvSpPr>
          <p:nvPr>
            <p:ph type="title" idx="15"/>
          </p:nvPr>
        </p:nvSpPr>
        <p:spPr>
          <a:xfrm>
            <a:off x="6568532" y="893278"/>
            <a:ext cx="2166300" cy="363933"/>
          </a:xfrm>
        </p:spPr>
        <p:style>
          <a:lnRef idx="2">
            <a:schemeClr val="accent4"/>
          </a:lnRef>
          <a:fillRef idx="1">
            <a:schemeClr val="lt1"/>
          </a:fillRef>
          <a:effectRef idx="0">
            <a:schemeClr val="accent4"/>
          </a:effectRef>
          <a:fontRef idx="minor">
            <a:schemeClr val="dk1"/>
          </a:fontRef>
        </p:style>
        <p:txBody>
          <a:bodyPr/>
          <a:lstStyle/>
          <a:p>
            <a:r>
              <a:rPr lang="en-US" dirty="0"/>
              <a:t>WEBSITE</a:t>
            </a:r>
          </a:p>
        </p:txBody>
      </p:sp>
      <p:cxnSp>
        <p:nvCxnSpPr>
          <p:cNvPr id="16" name="Straight Connector 15">
            <a:extLst>
              <a:ext uri="{FF2B5EF4-FFF2-40B4-BE49-F238E27FC236}">
                <a16:creationId xmlns:a16="http://schemas.microsoft.com/office/drawing/2014/main" id="{22D35706-8C89-4575-BFE8-40FF6F8D6687}"/>
              </a:ext>
            </a:extLst>
          </p:cNvPr>
          <p:cNvCxnSpPr>
            <a:cxnSpLocks/>
          </p:cNvCxnSpPr>
          <p:nvPr/>
        </p:nvCxnSpPr>
        <p:spPr>
          <a:xfrm>
            <a:off x="1590177" y="3444034"/>
            <a:ext cx="279990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6AD39CBA-063D-4201-AFEF-39C23C047DDE}"/>
              </a:ext>
            </a:extLst>
          </p:cNvPr>
          <p:cNvCxnSpPr/>
          <p:nvPr/>
        </p:nvCxnSpPr>
        <p:spPr>
          <a:xfrm>
            <a:off x="1597266" y="3474539"/>
            <a:ext cx="0" cy="28314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DBC4FCD2-09C4-4F35-B825-E3415488968C}"/>
              </a:ext>
            </a:extLst>
          </p:cNvPr>
          <p:cNvCxnSpPr/>
          <p:nvPr/>
        </p:nvCxnSpPr>
        <p:spPr>
          <a:xfrm>
            <a:off x="4397171" y="3444034"/>
            <a:ext cx="0" cy="28314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 name="Straight Arrow Connector 21">
            <a:extLst>
              <a:ext uri="{FF2B5EF4-FFF2-40B4-BE49-F238E27FC236}">
                <a16:creationId xmlns:a16="http://schemas.microsoft.com/office/drawing/2014/main" id="{8EB29447-31BD-4C09-92F6-B30DE596F7C5}"/>
              </a:ext>
            </a:extLst>
          </p:cNvPr>
          <p:cNvCxnSpPr/>
          <p:nvPr/>
        </p:nvCxnSpPr>
        <p:spPr>
          <a:xfrm>
            <a:off x="3011395" y="3302985"/>
            <a:ext cx="0" cy="14104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Title 3">
            <a:extLst>
              <a:ext uri="{FF2B5EF4-FFF2-40B4-BE49-F238E27FC236}">
                <a16:creationId xmlns:a16="http://schemas.microsoft.com/office/drawing/2014/main" id="{668EBE8E-DE52-4D0E-BFD7-61ED7F544B0A}"/>
              </a:ext>
            </a:extLst>
          </p:cNvPr>
          <p:cNvSpPr>
            <a:spLocks noGrp="1"/>
          </p:cNvSpPr>
          <p:nvPr>
            <p:ph type="subTitle" idx="14"/>
          </p:nvPr>
        </p:nvSpPr>
        <p:spPr>
          <a:xfrm>
            <a:off x="276775" y="3757680"/>
            <a:ext cx="2269570" cy="299721"/>
          </a:xfrm>
        </p:spPr>
        <p:style>
          <a:lnRef idx="2">
            <a:schemeClr val="accent4"/>
          </a:lnRef>
          <a:fillRef idx="1">
            <a:schemeClr val="lt1"/>
          </a:fillRef>
          <a:effectRef idx="0">
            <a:schemeClr val="accent4"/>
          </a:effectRef>
          <a:fontRef idx="minor">
            <a:schemeClr val="dk1"/>
          </a:fontRef>
        </p:style>
        <p:txBody>
          <a:bodyPr/>
          <a:lstStyle/>
          <a:p>
            <a:r>
              <a:rPr lang="en-US" dirty="0">
                <a:solidFill>
                  <a:schemeClr val="bg2"/>
                </a:solidFill>
              </a:rPr>
              <a:t>Automatic Attendance</a:t>
            </a:r>
          </a:p>
        </p:txBody>
      </p:sp>
      <p:sp>
        <p:nvSpPr>
          <p:cNvPr id="24" name="Title 3">
            <a:extLst>
              <a:ext uri="{FF2B5EF4-FFF2-40B4-BE49-F238E27FC236}">
                <a16:creationId xmlns:a16="http://schemas.microsoft.com/office/drawing/2014/main" id="{CF2A7629-D16D-48C2-96D9-88A66E930DD1}"/>
              </a:ext>
            </a:extLst>
          </p:cNvPr>
          <p:cNvSpPr>
            <a:spLocks noGrp="1"/>
          </p:cNvSpPr>
          <p:nvPr>
            <p:ph type="subTitle" idx="7"/>
          </p:nvPr>
        </p:nvSpPr>
        <p:spPr>
          <a:xfrm>
            <a:off x="3178388" y="3734598"/>
            <a:ext cx="2322513" cy="341312"/>
          </a:xfrm>
        </p:spPr>
        <p:style>
          <a:lnRef idx="2">
            <a:schemeClr val="accent4"/>
          </a:lnRef>
          <a:fillRef idx="1">
            <a:schemeClr val="lt1"/>
          </a:fillRef>
          <a:effectRef idx="0">
            <a:schemeClr val="accent4"/>
          </a:effectRef>
          <a:fontRef idx="minor">
            <a:schemeClr val="dk1"/>
          </a:fontRef>
        </p:style>
        <p:txBody>
          <a:bodyPr/>
          <a:lstStyle/>
          <a:p>
            <a:r>
              <a:rPr lang="en-US" dirty="0">
                <a:solidFill>
                  <a:schemeClr val="bg2"/>
                </a:solidFill>
              </a:rPr>
              <a:t>Display Attendance</a:t>
            </a:r>
          </a:p>
        </p:txBody>
      </p:sp>
      <p:sp>
        <p:nvSpPr>
          <p:cNvPr id="25" name="Subtitle 2">
            <a:extLst>
              <a:ext uri="{FF2B5EF4-FFF2-40B4-BE49-F238E27FC236}">
                <a16:creationId xmlns:a16="http://schemas.microsoft.com/office/drawing/2014/main" id="{2B93B41D-0AC8-4C08-80F2-7332F3D5A11A}"/>
              </a:ext>
            </a:extLst>
          </p:cNvPr>
          <p:cNvSpPr txBox="1">
            <a:spLocks/>
          </p:cNvSpPr>
          <p:nvPr/>
        </p:nvSpPr>
        <p:spPr>
          <a:xfrm>
            <a:off x="198782" y="4232653"/>
            <a:ext cx="2425555" cy="7513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1pPr>
            <a:lvl2pPr marL="914400" marR="0" lvl="1"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127000" indent="0" algn="just"/>
            <a:r>
              <a:rPr lang="en-US" sz="1200" dirty="0">
                <a:latin typeface="Times New Roman" panose="02020603050405020304" pitchFamily="18" charset="0"/>
                <a:cs typeface="Times New Roman" panose="02020603050405020304" pitchFamily="18" charset="0"/>
              </a:rPr>
              <a:t>This is main module that is responsible for evaluating the attendance of the present attending students.</a:t>
            </a:r>
          </a:p>
        </p:txBody>
      </p:sp>
      <p:sp>
        <p:nvSpPr>
          <p:cNvPr id="26" name="Subtitle 2">
            <a:extLst>
              <a:ext uri="{FF2B5EF4-FFF2-40B4-BE49-F238E27FC236}">
                <a16:creationId xmlns:a16="http://schemas.microsoft.com/office/drawing/2014/main" id="{464FB6DC-0D45-42F8-B179-CCB304D1AC67}"/>
              </a:ext>
            </a:extLst>
          </p:cNvPr>
          <p:cNvSpPr txBox="1">
            <a:spLocks/>
          </p:cNvSpPr>
          <p:nvPr/>
        </p:nvSpPr>
        <p:spPr>
          <a:xfrm>
            <a:off x="3045956" y="4320844"/>
            <a:ext cx="2519656" cy="78279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1pPr>
            <a:lvl2pPr marL="914400" marR="0" lvl="1"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127000" indent="0" algn="just"/>
            <a:r>
              <a:rPr lang="en-US" sz="1200" dirty="0">
                <a:latin typeface="Times New Roman" panose="02020603050405020304" pitchFamily="18" charset="0"/>
                <a:cs typeface="Times New Roman" panose="02020603050405020304" pitchFamily="18" charset="0"/>
              </a:rPr>
              <a:t>This module is used for displaying of attendance of  students which is checked by teachers.</a:t>
            </a:r>
          </a:p>
        </p:txBody>
      </p:sp>
      <p:sp>
        <p:nvSpPr>
          <p:cNvPr id="27" name="Subtitle 2">
            <a:extLst>
              <a:ext uri="{FF2B5EF4-FFF2-40B4-BE49-F238E27FC236}">
                <a16:creationId xmlns:a16="http://schemas.microsoft.com/office/drawing/2014/main" id="{E4286CEB-1731-4ED9-AE91-BFCADDDF0242}"/>
              </a:ext>
            </a:extLst>
          </p:cNvPr>
          <p:cNvSpPr txBox="1">
            <a:spLocks/>
          </p:cNvSpPr>
          <p:nvPr/>
        </p:nvSpPr>
        <p:spPr>
          <a:xfrm>
            <a:off x="6410910" y="1337718"/>
            <a:ext cx="2425555" cy="7513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1pPr>
            <a:lvl2pPr marL="914400" marR="0" lvl="1"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127000" indent="0" algn="just"/>
            <a:r>
              <a:rPr lang="en-US" sz="1200" dirty="0">
                <a:latin typeface="Times New Roman" panose="02020603050405020304" pitchFamily="18" charset="0"/>
                <a:cs typeface="Times New Roman" panose="02020603050405020304" pitchFamily="18" charset="0"/>
              </a:rPr>
              <a:t>This module is adds the creation of website for the project and displays the data of the project.</a:t>
            </a:r>
          </a:p>
        </p:txBody>
      </p:sp>
      <p:sp>
        <p:nvSpPr>
          <p:cNvPr id="13" name="Arrow: Right 12">
            <a:extLst>
              <a:ext uri="{FF2B5EF4-FFF2-40B4-BE49-F238E27FC236}">
                <a16:creationId xmlns:a16="http://schemas.microsoft.com/office/drawing/2014/main" id="{0F8A9158-2018-4110-B7EC-842E5D076016}"/>
              </a:ext>
            </a:extLst>
          </p:cNvPr>
          <p:cNvSpPr/>
          <p:nvPr/>
        </p:nvSpPr>
        <p:spPr>
          <a:xfrm>
            <a:off x="2392848" y="1233377"/>
            <a:ext cx="785540" cy="20868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D6CB164E-1236-4AD6-82B3-75643DDE8FA2}"/>
              </a:ext>
            </a:extLst>
          </p:cNvPr>
          <p:cNvSpPr/>
          <p:nvPr/>
        </p:nvSpPr>
        <p:spPr>
          <a:xfrm>
            <a:off x="4458101" y="2945923"/>
            <a:ext cx="1832173" cy="24471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BA2A6700-791D-4D7A-8106-5AA0213AA5E3}"/>
              </a:ext>
            </a:extLst>
          </p:cNvPr>
          <p:cNvSpPr/>
          <p:nvPr/>
        </p:nvSpPr>
        <p:spPr>
          <a:xfrm rot="16200000">
            <a:off x="6942519" y="2285111"/>
            <a:ext cx="785540" cy="20868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2493D43B-9A85-49A8-AD8B-E94F6AC74CF2}"/>
              </a:ext>
            </a:extLst>
          </p:cNvPr>
          <p:cNvSpPr/>
          <p:nvPr/>
        </p:nvSpPr>
        <p:spPr>
          <a:xfrm rot="5400000">
            <a:off x="3163501" y="2449663"/>
            <a:ext cx="507478" cy="26790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Subtitle 10">
            <a:extLst>
              <a:ext uri="{FF2B5EF4-FFF2-40B4-BE49-F238E27FC236}">
                <a16:creationId xmlns:a16="http://schemas.microsoft.com/office/drawing/2014/main" id="{BB79C1DA-C18B-4D8A-BC69-0FDF9A659212}"/>
              </a:ext>
            </a:extLst>
          </p:cNvPr>
          <p:cNvSpPr txBox="1">
            <a:spLocks/>
          </p:cNvSpPr>
          <p:nvPr/>
        </p:nvSpPr>
        <p:spPr>
          <a:xfrm>
            <a:off x="6609002" y="3409183"/>
            <a:ext cx="2166310" cy="7513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1pPr>
            <a:lvl2pPr marL="914400" marR="0" lvl="1"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302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127000" indent="0" algn="just"/>
            <a:r>
              <a:rPr lang="en-US" sz="1200" dirty="0">
                <a:latin typeface="Times New Roman" panose="02020603050405020304" pitchFamily="18" charset="0"/>
                <a:cs typeface="Times New Roman" panose="02020603050405020304" pitchFamily="18" charset="0"/>
              </a:rPr>
              <a:t>This module is utilized for targeting towards the database for the system</a:t>
            </a:r>
          </a:p>
        </p:txBody>
      </p:sp>
      <p:sp>
        <p:nvSpPr>
          <p:cNvPr id="32" name="Title 11">
            <a:extLst>
              <a:ext uri="{FF2B5EF4-FFF2-40B4-BE49-F238E27FC236}">
                <a16:creationId xmlns:a16="http://schemas.microsoft.com/office/drawing/2014/main" id="{97D456C8-4BDD-41E6-95A5-78A4BF5E588A}"/>
              </a:ext>
            </a:extLst>
          </p:cNvPr>
          <p:cNvSpPr txBox="1">
            <a:spLocks/>
          </p:cNvSpPr>
          <p:nvPr/>
        </p:nvSpPr>
        <p:spPr>
          <a:xfrm>
            <a:off x="6675095" y="2837356"/>
            <a:ext cx="2166300" cy="434727"/>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1pPr>
            <a:lvl2pPr marR="0" lvl="1" algn="ctr"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mn-lt"/>
                <a:ea typeface="+mn-ea"/>
                <a:cs typeface="+mn-cs"/>
                <a:sym typeface="Arial"/>
              </a:defRPr>
            </a:lvl2pPr>
            <a:lvl3pPr marR="0" lvl="2" algn="ctr"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mn-lt"/>
                <a:ea typeface="+mn-ea"/>
                <a:cs typeface="+mn-cs"/>
                <a:sym typeface="Arial"/>
              </a:defRPr>
            </a:lvl3pPr>
            <a:lvl4pPr marR="0" lvl="3" algn="ctr"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mn-lt"/>
                <a:ea typeface="+mn-ea"/>
                <a:cs typeface="+mn-cs"/>
                <a:sym typeface="Arial"/>
              </a:defRPr>
            </a:lvl4pPr>
            <a:lvl5pPr marR="0" lvl="4" algn="ctr"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mn-lt"/>
                <a:ea typeface="+mn-ea"/>
                <a:cs typeface="+mn-cs"/>
                <a:sym typeface="Arial"/>
              </a:defRPr>
            </a:lvl5pPr>
            <a:lvl6pPr marR="0" lvl="5" algn="ctr"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mn-lt"/>
                <a:ea typeface="+mn-ea"/>
                <a:cs typeface="+mn-cs"/>
                <a:sym typeface="Arial"/>
              </a:defRPr>
            </a:lvl6pPr>
            <a:lvl7pPr marR="0" lvl="6" algn="ctr"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mn-lt"/>
                <a:ea typeface="+mn-ea"/>
                <a:cs typeface="+mn-cs"/>
                <a:sym typeface="Arial"/>
              </a:defRPr>
            </a:lvl7pPr>
            <a:lvl8pPr marR="0" lvl="7" algn="ctr"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mn-lt"/>
                <a:ea typeface="+mn-ea"/>
                <a:cs typeface="+mn-cs"/>
                <a:sym typeface="Arial"/>
              </a:defRPr>
            </a:lvl8pPr>
            <a:lvl9pPr marR="0" lvl="8" algn="ctr"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mn-lt"/>
                <a:ea typeface="+mn-ea"/>
                <a:cs typeface="+mn-cs"/>
                <a:sym typeface="Arial"/>
              </a:defRPr>
            </a:lvl9pPr>
          </a:lstStyle>
          <a:p>
            <a:r>
              <a:rPr lang="en-US"/>
              <a:t>Firebase cloud</a:t>
            </a:r>
            <a:endParaRPr lang="en-US" dirty="0"/>
          </a:p>
        </p:txBody>
      </p:sp>
    </p:spTree>
    <p:extLst>
      <p:ext uri="{BB962C8B-B14F-4D97-AF65-F5344CB8AC3E}">
        <p14:creationId xmlns:p14="http://schemas.microsoft.com/office/powerpoint/2010/main" val="357283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37"/>
          <p:cNvSpPr txBox="1">
            <a:spLocks noGrp="1"/>
          </p:cNvSpPr>
          <p:nvPr>
            <p:ph type="title"/>
          </p:nvPr>
        </p:nvSpPr>
        <p:spPr>
          <a:xfrm>
            <a:off x="720000" y="195695"/>
            <a:ext cx="7704000" cy="505911"/>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Requirements Analysis</a:t>
            </a:r>
            <a:endParaRPr dirty="0"/>
          </a:p>
        </p:txBody>
      </p:sp>
      <p:sp>
        <p:nvSpPr>
          <p:cNvPr id="2217" name="Google Shape;2217;p37"/>
          <p:cNvSpPr txBox="1">
            <a:spLocks noGrp="1"/>
          </p:cNvSpPr>
          <p:nvPr>
            <p:ph type="subTitle" idx="1"/>
          </p:nvPr>
        </p:nvSpPr>
        <p:spPr>
          <a:xfrm>
            <a:off x="559981" y="2160411"/>
            <a:ext cx="3841898" cy="2737650"/>
          </a:xfrm>
          <a:prstGeom prst="rect">
            <a:avLst/>
          </a:prstGeom>
        </p:spPr>
        <p:txBody>
          <a:bodyPr spcFirstLastPara="1" wrap="square" lIns="0" tIns="0" rIns="0" bIns="0" anchor="t" anchorCtr="0">
            <a:noAutofit/>
          </a:bodyPr>
          <a:lstStyle/>
          <a:p>
            <a:pPr marL="285750" indent="-285750" algn="l">
              <a:lnSpc>
                <a:spcPct val="150000"/>
              </a:lnSpc>
              <a:buFont typeface="Wingdings" panose="05000000000000000000" pitchFamily="2" charset="2"/>
              <a:buChar char="Ø"/>
            </a:pPr>
            <a:r>
              <a:rPr lang="en" sz="1400" dirty="0"/>
              <a:t> </a:t>
            </a:r>
            <a:r>
              <a:rPr lang="en" sz="1400" dirty="0">
                <a:latin typeface="Bahnschrift" panose="020B0502040204020203" pitchFamily="34" charset="0"/>
              </a:rPr>
              <a:t>Only authorized user must login to the system</a:t>
            </a:r>
            <a:r>
              <a:rPr lang="en" dirty="0">
                <a:latin typeface="Bahnschrift" panose="020B0502040204020203" pitchFamily="34" charset="0"/>
              </a:rPr>
              <a:t>.</a:t>
            </a:r>
          </a:p>
          <a:p>
            <a:pPr marL="285750" indent="-285750" algn="just">
              <a:lnSpc>
                <a:spcPct val="150000"/>
              </a:lnSpc>
              <a:buFont typeface="Wingdings" panose="05000000000000000000" pitchFamily="2" charset="2"/>
              <a:buChar char="Ø"/>
            </a:pPr>
            <a:r>
              <a:rPr lang="en" sz="1400" dirty="0">
                <a:latin typeface="Bahnschrift" panose="020B0502040204020203" pitchFamily="34" charset="0"/>
              </a:rPr>
              <a:t>The system must be attached to webcam and face recognition should be smooth.</a:t>
            </a:r>
          </a:p>
          <a:p>
            <a:pPr marL="285750" indent="-285750" algn="just">
              <a:lnSpc>
                <a:spcPct val="150000"/>
              </a:lnSpc>
              <a:buFont typeface="Wingdings" panose="05000000000000000000" pitchFamily="2" charset="2"/>
              <a:buChar char="Ø"/>
            </a:pPr>
            <a:r>
              <a:rPr lang="en" sz="1400" dirty="0">
                <a:latin typeface="Bahnschrift" panose="020B0502040204020203" pitchFamily="34" charset="0"/>
              </a:rPr>
              <a:t>The information must be entered and managed  properly.</a:t>
            </a:r>
          </a:p>
          <a:p>
            <a:pPr marL="285750" indent="-285750" algn="just">
              <a:lnSpc>
                <a:spcPct val="150000"/>
              </a:lnSpc>
              <a:buFont typeface="Wingdings" panose="05000000000000000000" pitchFamily="2" charset="2"/>
              <a:buChar char="Ø"/>
            </a:pPr>
            <a:r>
              <a:rPr lang="en" sz="1400" dirty="0">
                <a:latin typeface="Bahnschrift" panose="020B0502040204020203" pitchFamily="34" charset="0"/>
              </a:rPr>
              <a:t>The administrator or the user who will use this system must login before using it.</a:t>
            </a:r>
            <a:endParaRPr sz="1400" dirty="0">
              <a:latin typeface="Bahnschrift" panose="020B0502040204020203" pitchFamily="34" charset="0"/>
            </a:endParaRPr>
          </a:p>
        </p:txBody>
      </p:sp>
      <p:sp>
        <p:nvSpPr>
          <p:cNvPr id="2218" name="Google Shape;2218;p37"/>
          <p:cNvSpPr txBox="1">
            <a:spLocks noGrp="1"/>
          </p:cNvSpPr>
          <p:nvPr>
            <p:ph type="subTitle" idx="2"/>
          </p:nvPr>
        </p:nvSpPr>
        <p:spPr>
          <a:xfrm>
            <a:off x="5160337" y="2196635"/>
            <a:ext cx="3685951" cy="2701426"/>
          </a:xfrm>
          <a:prstGeom prst="rect">
            <a:avLst/>
          </a:prstGeom>
        </p:spPr>
        <p:txBody>
          <a:bodyPr spcFirstLastPara="1" wrap="square" lIns="0" tIns="0" rIns="0" bIns="0" anchor="t" anchorCtr="0">
            <a:noAutofit/>
          </a:bodyPr>
          <a:lstStyle/>
          <a:p>
            <a:pPr marL="285750" lvl="0" indent="-285750" algn="just" rtl="0">
              <a:lnSpc>
                <a:spcPct val="150000"/>
              </a:lnSpc>
              <a:spcBef>
                <a:spcPts val="0"/>
              </a:spcBef>
              <a:spcAft>
                <a:spcPts val="0"/>
              </a:spcAft>
              <a:buFont typeface="Wingdings" panose="05000000000000000000" pitchFamily="2" charset="2"/>
              <a:buChar char="Ø"/>
            </a:pPr>
            <a:r>
              <a:rPr lang="en-US" sz="1400" dirty="0">
                <a:latin typeface="Bahnschrift" panose="020B0502040204020203" pitchFamily="34" charset="0"/>
                <a:ea typeface="Cambria" panose="02040503050406030204" pitchFamily="18" charset="0"/>
              </a:rPr>
              <a:t>Accuracy and precision must be process to avoid the problems system performance.</a:t>
            </a:r>
          </a:p>
          <a:p>
            <a:pPr marL="285750" lvl="0" indent="-285750" algn="just" rtl="0">
              <a:lnSpc>
                <a:spcPct val="150000"/>
              </a:lnSpc>
              <a:spcBef>
                <a:spcPts val="0"/>
              </a:spcBef>
              <a:spcAft>
                <a:spcPts val="0"/>
              </a:spcAft>
              <a:buFont typeface="Wingdings" panose="05000000000000000000" pitchFamily="2" charset="2"/>
              <a:buChar char="Ø"/>
            </a:pPr>
            <a:r>
              <a:rPr lang="en-US" sz="1400" dirty="0">
                <a:latin typeface="Bahnschrift" panose="020B0502040204020203" pitchFamily="34" charset="0"/>
                <a:ea typeface="Cambria" panose="02040503050406030204" pitchFamily="18" charset="0"/>
              </a:rPr>
              <a:t>The system is easy to use.</a:t>
            </a:r>
          </a:p>
          <a:p>
            <a:pPr marL="285750" lvl="0" indent="-285750" algn="just" rtl="0">
              <a:lnSpc>
                <a:spcPct val="150000"/>
              </a:lnSpc>
              <a:spcBef>
                <a:spcPts val="0"/>
              </a:spcBef>
              <a:spcAft>
                <a:spcPts val="0"/>
              </a:spcAft>
              <a:buFont typeface="Wingdings" panose="05000000000000000000" pitchFamily="2" charset="2"/>
              <a:buChar char="Ø"/>
            </a:pPr>
            <a:r>
              <a:rPr lang="en-US" sz="1400" dirty="0">
                <a:latin typeface="Bahnschrift" panose="020B0502040204020203" pitchFamily="34" charset="0"/>
                <a:ea typeface="Cambria" panose="02040503050406030204" pitchFamily="18" charset="0"/>
              </a:rPr>
              <a:t>The system is secured and privacy of the student’s details.</a:t>
            </a:r>
          </a:p>
          <a:p>
            <a:pPr marL="285750" lvl="0" indent="-285750" algn="just" rtl="0">
              <a:lnSpc>
                <a:spcPct val="150000"/>
              </a:lnSpc>
              <a:spcBef>
                <a:spcPts val="0"/>
              </a:spcBef>
              <a:spcAft>
                <a:spcPts val="0"/>
              </a:spcAft>
              <a:buFont typeface="Wingdings" panose="05000000000000000000" pitchFamily="2" charset="2"/>
              <a:buChar char="Ø"/>
            </a:pPr>
            <a:r>
              <a:rPr lang="en-US" sz="1400" dirty="0">
                <a:latin typeface="Bahnschrift" panose="020B0502040204020203" pitchFamily="34" charset="0"/>
                <a:ea typeface="Cambria" panose="02040503050406030204" pitchFamily="18" charset="0"/>
              </a:rPr>
              <a:t>Speed and responsiveness for the execution of the system.</a:t>
            </a:r>
          </a:p>
          <a:p>
            <a:pPr marL="285750" lvl="0" indent="-285750" algn="ctr" rtl="0">
              <a:spcBef>
                <a:spcPts val="0"/>
              </a:spcBef>
              <a:spcAft>
                <a:spcPts val="0"/>
              </a:spcAft>
              <a:buFont typeface="Wingdings" panose="05000000000000000000" pitchFamily="2" charset="2"/>
              <a:buChar char="Ø"/>
            </a:pPr>
            <a:endParaRPr dirty="0"/>
          </a:p>
        </p:txBody>
      </p:sp>
      <p:sp>
        <p:nvSpPr>
          <p:cNvPr id="2219" name="Google Shape;2219;p37"/>
          <p:cNvSpPr txBox="1">
            <a:spLocks noGrp="1"/>
          </p:cNvSpPr>
          <p:nvPr>
            <p:ph type="title" idx="3"/>
          </p:nvPr>
        </p:nvSpPr>
        <p:spPr>
          <a:xfrm>
            <a:off x="1147840" y="1787725"/>
            <a:ext cx="26937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Functional</a:t>
            </a:r>
            <a:endParaRPr dirty="0"/>
          </a:p>
        </p:txBody>
      </p:sp>
      <p:sp>
        <p:nvSpPr>
          <p:cNvPr id="2220" name="Google Shape;2220;p37"/>
          <p:cNvSpPr txBox="1">
            <a:spLocks noGrp="1"/>
          </p:cNvSpPr>
          <p:nvPr>
            <p:ph type="title" idx="4"/>
          </p:nvPr>
        </p:nvSpPr>
        <p:spPr>
          <a:xfrm>
            <a:off x="6452482" y="1780222"/>
            <a:ext cx="26937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Non-functional</a:t>
            </a:r>
            <a:endParaRPr dirty="0"/>
          </a:p>
        </p:txBody>
      </p:sp>
      <p:grpSp>
        <p:nvGrpSpPr>
          <p:cNvPr id="2221" name="Google Shape;2221;p37"/>
          <p:cNvGrpSpPr/>
          <p:nvPr/>
        </p:nvGrpSpPr>
        <p:grpSpPr>
          <a:xfrm>
            <a:off x="1793358" y="821331"/>
            <a:ext cx="6531391" cy="877163"/>
            <a:chOff x="2123132" y="1694596"/>
            <a:chExt cx="4897912" cy="877163"/>
          </a:xfrm>
        </p:grpSpPr>
        <p:grpSp>
          <p:nvGrpSpPr>
            <p:cNvPr id="2222" name="Google Shape;2222;p37"/>
            <p:cNvGrpSpPr/>
            <p:nvPr/>
          </p:nvGrpSpPr>
          <p:grpSpPr>
            <a:xfrm>
              <a:off x="2123132" y="1694596"/>
              <a:ext cx="4897912" cy="877163"/>
              <a:chOff x="2123132" y="1694596"/>
              <a:chExt cx="4897912" cy="877163"/>
            </a:xfrm>
          </p:grpSpPr>
          <p:grpSp>
            <p:nvGrpSpPr>
              <p:cNvPr id="2223" name="Google Shape;2223;p37"/>
              <p:cNvGrpSpPr/>
              <p:nvPr/>
            </p:nvGrpSpPr>
            <p:grpSpPr>
              <a:xfrm>
                <a:off x="2123132" y="1694596"/>
                <a:ext cx="980795" cy="877163"/>
                <a:chOff x="2123132" y="1694596"/>
                <a:chExt cx="980795" cy="877163"/>
              </a:xfrm>
            </p:grpSpPr>
            <p:sp>
              <p:nvSpPr>
                <p:cNvPr id="2224" name="Google Shape;2224;p37"/>
                <p:cNvSpPr/>
                <p:nvPr/>
              </p:nvSpPr>
              <p:spPr>
                <a:xfrm>
                  <a:off x="2211467"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7"/>
                <p:cNvSpPr/>
                <p:nvPr/>
              </p:nvSpPr>
              <p:spPr>
                <a:xfrm>
                  <a:off x="2211467" y="18041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7"/>
                <p:cNvSpPr/>
                <p:nvPr/>
              </p:nvSpPr>
              <p:spPr>
                <a:xfrm>
                  <a:off x="2211467"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7"/>
                <p:cNvSpPr/>
                <p:nvPr/>
              </p:nvSpPr>
              <p:spPr>
                <a:xfrm>
                  <a:off x="2257032" y="17828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7"/>
                <p:cNvSpPr/>
                <p:nvPr/>
              </p:nvSpPr>
              <p:spPr>
                <a:xfrm>
                  <a:off x="2911832"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7"/>
                <p:cNvSpPr/>
                <p:nvPr/>
              </p:nvSpPr>
              <p:spPr>
                <a:xfrm>
                  <a:off x="2911832" y="18254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7"/>
                <p:cNvSpPr/>
                <p:nvPr/>
              </p:nvSpPr>
              <p:spPr>
                <a:xfrm>
                  <a:off x="2911832"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7"/>
                <p:cNvSpPr/>
                <p:nvPr/>
              </p:nvSpPr>
              <p:spPr>
                <a:xfrm>
                  <a:off x="2235768" y="24832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7"/>
                <p:cNvSpPr/>
                <p:nvPr/>
              </p:nvSpPr>
              <p:spPr>
                <a:xfrm>
                  <a:off x="2123132" y="16945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7"/>
                <p:cNvSpPr/>
                <p:nvPr/>
              </p:nvSpPr>
              <p:spPr>
                <a:xfrm>
                  <a:off x="300645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7"/>
                <p:cNvSpPr/>
                <p:nvPr/>
              </p:nvSpPr>
              <p:spPr>
                <a:xfrm>
                  <a:off x="300331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7"/>
                <p:cNvSpPr/>
                <p:nvPr/>
              </p:nvSpPr>
              <p:spPr>
                <a:xfrm>
                  <a:off x="3003331"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37"/>
              <p:cNvGrpSpPr/>
              <p:nvPr/>
            </p:nvGrpSpPr>
            <p:grpSpPr>
              <a:xfrm>
                <a:off x="6040248" y="1694596"/>
                <a:ext cx="980795" cy="877163"/>
                <a:chOff x="6040248" y="1694596"/>
                <a:chExt cx="980795" cy="877163"/>
              </a:xfrm>
            </p:grpSpPr>
            <p:sp>
              <p:nvSpPr>
                <p:cNvPr id="2237" name="Google Shape;2237;p37"/>
                <p:cNvSpPr/>
                <p:nvPr/>
              </p:nvSpPr>
              <p:spPr>
                <a:xfrm flipH="1">
                  <a:off x="6932586"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7"/>
                <p:cNvSpPr/>
                <p:nvPr/>
              </p:nvSpPr>
              <p:spPr>
                <a:xfrm flipH="1">
                  <a:off x="6932586" y="18041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7"/>
                <p:cNvSpPr/>
                <p:nvPr/>
              </p:nvSpPr>
              <p:spPr>
                <a:xfrm flipH="1">
                  <a:off x="6932586"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7"/>
                <p:cNvSpPr/>
                <p:nvPr/>
              </p:nvSpPr>
              <p:spPr>
                <a:xfrm flipH="1">
                  <a:off x="6253481" y="17828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7"/>
                <p:cNvSpPr/>
                <p:nvPr/>
              </p:nvSpPr>
              <p:spPr>
                <a:xfrm flipH="1">
                  <a:off x="6232222"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7"/>
                <p:cNvSpPr/>
                <p:nvPr/>
              </p:nvSpPr>
              <p:spPr>
                <a:xfrm flipH="1">
                  <a:off x="6232222" y="18254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7"/>
                <p:cNvSpPr/>
                <p:nvPr/>
              </p:nvSpPr>
              <p:spPr>
                <a:xfrm flipH="1">
                  <a:off x="6232222"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7"/>
                <p:cNvSpPr/>
                <p:nvPr/>
              </p:nvSpPr>
              <p:spPr>
                <a:xfrm flipH="1">
                  <a:off x="6274866" y="24832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7"/>
                <p:cNvSpPr/>
                <p:nvPr/>
              </p:nvSpPr>
              <p:spPr>
                <a:xfrm flipH="1">
                  <a:off x="6140843" y="16945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7"/>
                <p:cNvSpPr/>
                <p:nvPr/>
              </p:nvSpPr>
              <p:spPr>
                <a:xfrm flipH="1">
                  <a:off x="604024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7"/>
                <p:cNvSpPr/>
                <p:nvPr/>
              </p:nvSpPr>
              <p:spPr>
                <a:xfrm flipH="1">
                  <a:off x="606453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7"/>
                <p:cNvSpPr/>
                <p:nvPr/>
              </p:nvSpPr>
              <p:spPr>
                <a:xfrm flipH="1">
                  <a:off x="607356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49" name="Google Shape;2249;p37"/>
              <p:cNvCxnSpPr/>
              <p:nvPr/>
            </p:nvCxnSpPr>
            <p:spPr>
              <a:xfrm>
                <a:off x="3006175" y="2137325"/>
                <a:ext cx="3136500" cy="0"/>
              </a:xfrm>
              <a:prstGeom prst="straightConnector1">
                <a:avLst/>
              </a:prstGeom>
              <a:noFill/>
              <a:ln w="9525" cap="flat" cmpd="sng">
                <a:solidFill>
                  <a:schemeClr val="dk2"/>
                </a:solidFill>
                <a:prstDash val="solid"/>
                <a:round/>
                <a:headEnd type="none" w="med" len="med"/>
                <a:tailEnd type="none" w="med" len="med"/>
              </a:ln>
            </p:spPr>
          </p:cxnSp>
        </p:grpSp>
        <p:sp>
          <p:nvSpPr>
            <p:cNvPr id="2250" name="Google Shape;2250;p37"/>
            <p:cNvSpPr/>
            <p:nvPr/>
          </p:nvSpPr>
          <p:spPr>
            <a:xfrm>
              <a:off x="2553163" y="2094075"/>
              <a:ext cx="63300" cy="63950"/>
            </a:xfrm>
            <a:custGeom>
              <a:avLst/>
              <a:gdLst/>
              <a:ahLst/>
              <a:cxnLst/>
              <a:rect l="l" t="t" r="r" b="b"/>
              <a:pathLst>
                <a:path w="2532" h="2558" extrusionOk="0">
                  <a:moveTo>
                    <a:pt x="1279" y="1"/>
                  </a:moveTo>
                  <a:cubicBezTo>
                    <a:pt x="577" y="1"/>
                    <a:pt x="1" y="577"/>
                    <a:pt x="1" y="1279"/>
                  </a:cubicBezTo>
                  <a:cubicBezTo>
                    <a:pt x="1" y="1981"/>
                    <a:pt x="577" y="2557"/>
                    <a:pt x="1279" y="2557"/>
                  </a:cubicBezTo>
                  <a:cubicBezTo>
                    <a:pt x="1981" y="2557"/>
                    <a:pt x="2532" y="1981"/>
                    <a:pt x="2532" y="1279"/>
                  </a:cubicBezTo>
                  <a:cubicBezTo>
                    <a:pt x="2532" y="577"/>
                    <a:pt x="1981" y="1"/>
                    <a:pt x="12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7"/>
            <p:cNvSpPr/>
            <p:nvPr/>
          </p:nvSpPr>
          <p:spPr>
            <a:xfrm>
              <a:off x="2553163" y="2094075"/>
              <a:ext cx="63300" cy="63950"/>
            </a:xfrm>
            <a:custGeom>
              <a:avLst/>
              <a:gdLst/>
              <a:ahLst/>
              <a:cxnLst/>
              <a:rect l="l" t="t" r="r" b="b"/>
              <a:pathLst>
                <a:path w="2532" h="2558" fill="none" extrusionOk="0">
                  <a:moveTo>
                    <a:pt x="2532" y="1279"/>
                  </a:moveTo>
                  <a:cubicBezTo>
                    <a:pt x="2532" y="1981"/>
                    <a:pt x="1981" y="2557"/>
                    <a:pt x="1279" y="2557"/>
                  </a:cubicBezTo>
                  <a:cubicBezTo>
                    <a:pt x="577" y="2557"/>
                    <a:pt x="1" y="1981"/>
                    <a:pt x="1" y="1279"/>
                  </a:cubicBezTo>
                  <a:cubicBezTo>
                    <a:pt x="1" y="577"/>
                    <a:pt x="577" y="1"/>
                    <a:pt x="1279" y="1"/>
                  </a:cubicBezTo>
                  <a:cubicBezTo>
                    <a:pt x="1981" y="1"/>
                    <a:pt x="2532" y="577"/>
                    <a:pt x="2532" y="1279"/>
                  </a:cubicBez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7"/>
            <p:cNvSpPr/>
            <p:nvPr/>
          </p:nvSpPr>
          <p:spPr>
            <a:xfrm>
              <a:off x="2490513" y="2135425"/>
              <a:ext cx="188625" cy="302050"/>
            </a:xfrm>
            <a:custGeom>
              <a:avLst/>
              <a:gdLst/>
              <a:ahLst/>
              <a:cxnLst/>
              <a:rect l="l" t="t" r="r" b="b"/>
              <a:pathLst>
                <a:path w="7545" h="12082" extrusionOk="0">
                  <a:moveTo>
                    <a:pt x="1880" y="1"/>
                  </a:moveTo>
                  <a:lnTo>
                    <a:pt x="777" y="7119"/>
                  </a:lnTo>
                  <a:lnTo>
                    <a:pt x="401" y="9550"/>
                  </a:lnTo>
                  <a:lnTo>
                    <a:pt x="0" y="12081"/>
                  </a:lnTo>
                  <a:lnTo>
                    <a:pt x="7544" y="12081"/>
                  </a:lnTo>
                  <a:lnTo>
                    <a:pt x="7168" y="9550"/>
                  </a:lnTo>
                  <a:lnTo>
                    <a:pt x="6792" y="7119"/>
                  </a:lnTo>
                  <a:lnTo>
                    <a:pt x="56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7"/>
            <p:cNvSpPr/>
            <p:nvPr/>
          </p:nvSpPr>
          <p:spPr>
            <a:xfrm>
              <a:off x="2490513" y="2135425"/>
              <a:ext cx="188625" cy="302050"/>
            </a:xfrm>
            <a:custGeom>
              <a:avLst/>
              <a:gdLst/>
              <a:ahLst/>
              <a:cxnLst/>
              <a:rect l="l" t="t" r="r" b="b"/>
              <a:pathLst>
                <a:path w="7545" h="12082" fill="none" extrusionOk="0">
                  <a:moveTo>
                    <a:pt x="7544" y="12081"/>
                  </a:moveTo>
                  <a:lnTo>
                    <a:pt x="0" y="12081"/>
                  </a:lnTo>
                  <a:lnTo>
                    <a:pt x="401" y="9550"/>
                  </a:lnTo>
                  <a:lnTo>
                    <a:pt x="777" y="7119"/>
                  </a:lnTo>
                  <a:lnTo>
                    <a:pt x="1880" y="1"/>
                  </a:lnTo>
                  <a:lnTo>
                    <a:pt x="5690" y="1"/>
                  </a:lnTo>
                  <a:lnTo>
                    <a:pt x="6792" y="7119"/>
                  </a:lnTo>
                  <a:lnTo>
                    <a:pt x="7168" y="9550"/>
                  </a:lnTo>
                  <a:close/>
                </a:path>
              </a:pathLst>
            </a:custGeom>
            <a:noFill/>
            <a:ln w="1065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7"/>
            <p:cNvSpPr/>
            <p:nvPr/>
          </p:nvSpPr>
          <p:spPr>
            <a:xfrm>
              <a:off x="2500538" y="2313375"/>
              <a:ext cx="169200" cy="60800"/>
            </a:xfrm>
            <a:custGeom>
              <a:avLst/>
              <a:gdLst/>
              <a:ahLst/>
              <a:cxnLst/>
              <a:rect l="l" t="t" r="r" b="b"/>
              <a:pathLst>
                <a:path w="6768" h="2432" extrusionOk="0">
                  <a:moveTo>
                    <a:pt x="376" y="1"/>
                  </a:moveTo>
                  <a:lnTo>
                    <a:pt x="0" y="2432"/>
                  </a:lnTo>
                  <a:lnTo>
                    <a:pt x="6767" y="2432"/>
                  </a:lnTo>
                  <a:lnTo>
                    <a:pt x="6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7"/>
            <p:cNvSpPr/>
            <p:nvPr/>
          </p:nvSpPr>
          <p:spPr>
            <a:xfrm>
              <a:off x="2500538" y="2313375"/>
              <a:ext cx="169200" cy="60800"/>
            </a:xfrm>
            <a:custGeom>
              <a:avLst/>
              <a:gdLst/>
              <a:ahLst/>
              <a:cxnLst/>
              <a:rect l="l" t="t" r="r" b="b"/>
              <a:pathLst>
                <a:path w="6768" h="2432" fill="none" extrusionOk="0">
                  <a:moveTo>
                    <a:pt x="6767" y="2432"/>
                  </a:moveTo>
                  <a:lnTo>
                    <a:pt x="0" y="2432"/>
                  </a:lnTo>
                  <a:lnTo>
                    <a:pt x="376" y="1"/>
                  </a:lnTo>
                  <a:lnTo>
                    <a:pt x="6391" y="1"/>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7"/>
            <p:cNvSpPr/>
            <p:nvPr/>
          </p:nvSpPr>
          <p:spPr>
            <a:xfrm>
              <a:off x="2447263" y="1954875"/>
              <a:ext cx="109050" cy="98600"/>
            </a:xfrm>
            <a:custGeom>
              <a:avLst/>
              <a:gdLst/>
              <a:ahLst/>
              <a:cxnLst/>
              <a:rect l="l" t="t" r="r" b="b"/>
              <a:pathLst>
                <a:path w="4362" h="3944" extrusionOk="0">
                  <a:moveTo>
                    <a:pt x="716" y="0"/>
                  </a:moveTo>
                  <a:cubicBezTo>
                    <a:pt x="541" y="0"/>
                    <a:pt x="362" y="70"/>
                    <a:pt x="227" y="205"/>
                  </a:cubicBezTo>
                  <a:cubicBezTo>
                    <a:pt x="1" y="456"/>
                    <a:pt x="26" y="857"/>
                    <a:pt x="277" y="1107"/>
                  </a:cubicBezTo>
                  <a:lnTo>
                    <a:pt x="3209" y="3789"/>
                  </a:lnTo>
                  <a:cubicBezTo>
                    <a:pt x="3336" y="3893"/>
                    <a:pt x="3490" y="3944"/>
                    <a:pt x="3640" y="3944"/>
                  </a:cubicBezTo>
                  <a:cubicBezTo>
                    <a:pt x="3817" y="3944"/>
                    <a:pt x="3990" y="3874"/>
                    <a:pt x="4111" y="3739"/>
                  </a:cubicBezTo>
                  <a:cubicBezTo>
                    <a:pt x="4362" y="3488"/>
                    <a:pt x="4337" y="3087"/>
                    <a:pt x="4061" y="2837"/>
                  </a:cubicBezTo>
                  <a:lnTo>
                    <a:pt x="1129" y="155"/>
                  </a:lnTo>
                  <a:cubicBezTo>
                    <a:pt x="1013" y="51"/>
                    <a:pt x="866" y="0"/>
                    <a:pt x="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7"/>
            <p:cNvSpPr/>
            <p:nvPr/>
          </p:nvSpPr>
          <p:spPr>
            <a:xfrm>
              <a:off x="2447263" y="1953100"/>
              <a:ext cx="109050" cy="102150"/>
            </a:xfrm>
            <a:custGeom>
              <a:avLst/>
              <a:gdLst/>
              <a:ahLst/>
              <a:cxnLst/>
              <a:rect l="l" t="t" r="r" b="b"/>
              <a:pathLst>
                <a:path w="4362" h="4086" fill="none" extrusionOk="0">
                  <a:moveTo>
                    <a:pt x="4111" y="3810"/>
                  </a:moveTo>
                  <a:lnTo>
                    <a:pt x="4111" y="3810"/>
                  </a:lnTo>
                  <a:cubicBezTo>
                    <a:pt x="3886" y="4061"/>
                    <a:pt x="3485" y="4086"/>
                    <a:pt x="3209" y="3860"/>
                  </a:cubicBezTo>
                  <a:lnTo>
                    <a:pt x="277" y="1178"/>
                  </a:lnTo>
                  <a:cubicBezTo>
                    <a:pt x="26" y="928"/>
                    <a:pt x="1" y="527"/>
                    <a:pt x="227" y="276"/>
                  </a:cubicBezTo>
                  <a:cubicBezTo>
                    <a:pt x="477" y="26"/>
                    <a:pt x="878" y="1"/>
                    <a:pt x="1129" y="226"/>
                  </a:cubicBezTo>
                  <a:lnTo>
                    <a:pt x="4061" y="2908"/>
                  </a:lnTo>
                  <a:cubicBezTo>
                    <a:pt x="4337" y="3158"/>
                    <a:pt x="4362" y="3559"/>
                    <a:pt x="4111" y="3810"/>
                  </a:cubicBez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7"/>
            <p:cNvSpPr/>
            <p:nvPr/>
          </p:nvSpPr>
          <p:spPr>
            <a:xfrm>
              <a:off x="2521213" y="2006350"/>
              <a:ext cx="127850" cy="100275"/>
            </a:xfrm>
            <a:custGeom>
              <a:avLst/>
              <a:gdLst/>
              <a:ahLst/>
              <a:cxnLst/>
              <a:rect l="l" t="t" r="r" b="b"/>
              <a:pathLst>
                <a:path w="5114" h="4011" extrusionOk="0">
                  <a:moveTo>
                    <a:pt x="0" y="1"/>
                  </a:moveTo>
                  <a:lnTo>
                    <a:pt x="752" y="4011"/>
                  </a:lnTo>
                  <a:lnTo>
                    <a:pt x="4361" y="4011"/>
                  </a:lnTo>
                  <a:lnTo>
                    <a:pt x="5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7"/>
            <p:cNvSpPr/>
            <p:nvPr/>
          </p:nvSpPr>
          <p:spPr>
            <a:xfrm>
              <a:off x="2521213" y="2006350"/>
              <a:ext cx="127850" cy="100275"/>
            </a:xfrm>
            <a:custGeom>
              <a:avLst/>
              <a:gdLst/>
              <a:ahLst/>
              <a:cxnLst/>
              <a:rect l="l" t="t" r="r" b="b"/>
              <a:pathLst>
                <a:path w="5114" h="4011" fill="none" extrusionOk="0">
                  <a:moveTo>
                    <a:pt x="4361" y="4011"/>
                  </a:moveTo>
                  <a:lnTo>
                    <a:pt x="752" y="4011"/>
                  </a:lnTo>
                  <a:lnTo>
                    <a:pt x="0" y="1"/>
                  </a:lnTo>
                  <a:lnTo>
                    <a:pt x="5113" y="1"/>
                  </a:ln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7"/>
            <p:cNvSpPr/>
            <p:nvPr/>
          </p:nvSpPr>
          <p:spPr>
            <a:xfrm>
              <a:off x="2618338" y="1908625"/>
              <a:ext cx="31975" cy="107150"/>
            </a:xfrm>
            <a:custGeom>
              <a:avLst/>
              <a:gdLst/>
              <a:ahLst/>
              <a:cxnLst/>
              <a:rect l="l" t="t" r="r" b="b"/>
              <a:pathLst>
                <a:path w="1279" h="4286" extrusionOk="0">
                  <a:moveTo>
                    <a:pt x="627" y="0"/>
                  </a:moveTo>
                  <a:cubicBezTo>
                    <a:pt x="276" y="0"/>
                    <a:pt x="0" y="276"/>
                    <a:pt x="0" y="627"/>
                  </a:cubicBezTo>
                  <a:lnTo>
                    <a:pt x="0" y="3659"/>
                  </a:lnTo>
                  <a:cubicBezTo>
                    <a:pt x="0" y="4010"/>
                    <a:pt x="276" y="4286"/>
                    <a:pt x="627" y="4286"/>
                  </a:cubicBezTo>
                  <a:lnTo>
                    <a:pt x="677" y="4286"/>
                  </a:lnTo>
                  <a:cubicBezTo>
                    <a:pt x="1003" y="4286"/>
                    <a:pt x="1278" y="4010"/>
                    <a:pt x="1278" y="3659"/>
                  </a:cubicBezTo>
                  <a:lnTo>
                    <a:pt x="1278" y="627"/>
                  </a:lnTo>
                  <a:cubicBezTo>
                    <a:pt x="1278" y="276"/>
                    <a:pt x="1003" y="0"/>
                    <a:pt x="6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7"/>
            <p:cNvSpPr/>
            <p:nvPr/>
          </p:nvSpPr>
          <p:spPr>
            <a:xfrm>
              <a:off x="2618338" y="1908625"/>
              <a:ext cx="31975" cy="107150"/>
            </a:xfrm>
            <a:custGeom>
              <a:avLst/>
              <a:gdLst/>
              <a:ahLst/>
              <a:cxnLst/>
              <a:rect l="l" t="t" r="r" b="b"/>
              <a:pathLst>
                <a:path w="1279" h="4286" fill="none" extrusionOk="0">
                  <a:moveTo>
                    <a:pt x="677" y="4286"/>
                  </a:moveTo>
                  <a:lnTo>
                    <a:pt x="627" y="4286"/>
                  </a:lnTo>
                  <a:cubicBezTo>
                    <a:pt x="276" y="4286"/>
                    <a:pt x="0" y="4010"/>
                    <a:pt x="0" y="3659"/>
                  </a:cubicBezTo>
                  <a:lnTo>
                    <a:pt x="0" y="627"/>
                  </a:lnTo>
                  <a:cubicBezTo>
                    <a:pt x="0" y="276"/>
                    <a:pt x="276" y="0"/>
                    <a:pt x="627" y="0"/>
                  </a:cubicBezTo>
                  <a:lnTo>
                    <a:pt x="677" y="0"/>
                  </a:lnTo>
                  <a:cubicBezTo>
                    <a:pt x="1003" y="0"/>
                    <a:pt x="1278" y="276"/>
                    <a:pt x="1278" y="627"/>
                  </a:cubicBezTo>
                  <a:lnTo>
                    <a:pt x="1278" y="3659"/>
                  </a:lnTo>
                  <a:cubicBezTo>
                    <a:pt x="1278" y="4010"/>
                    <a:pt x="1003" y="4286"/>
                    <a:pt x="677" y="4286"/>
                  </a:cubicBezTo>
                  <a:close/>
                </a:path>
              </a:pathLst>
            </a:custGeom>
            <a:noFill/>
            <a:ln w="81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7"/>
            <p:cNvSpPr/>
            <p:nvPr/>
          </p:nvSpPr>
          <p:spPr>
            <a:xfrm>
              <a:off x="2586988" y="1837175"/>
              <a:ext cx="31375" cy="177975"/>
            </a:xfrm>
            <a:custGeom>
              <a:avLst/>
              <a:gdLst/>
              <a:ahLst/>
              <a:cxnLst/>
              <a:rect l="l" t="t" r="r" b="b"/>
              <a:pathLst>
                <a:path w="1255" h="7119" extrusionOk="0">
                  <a:moveTo>
                    <a:pt x="602" y="1"/>
                  </a:moveTo>
                  <a:cubicBezTo>
                    <a:pt x="252" y="1"/>
                    <a:pt x="1" y="277"/>
                    <a:pt x="1" y="602"/>
                  </a:cubicBezTo>
                  <a:lnTo>
                    <a:pt x="1" y="6492"/>
                  </a:lnTo>
                  <a:cubicBezTo>
                    <a:pt x="1" y="6843"/>
                    <a:pt x="252" y="7119"/>
                    <a:pt x="602" y="7119"/>
                  </a:cubicBezTo>
                  <a:lnTo>
                    <a:pt x="653" y="7119"/>
                  </a:lnTo>
                  <a:cubicBezTo>
                    <a:pt x="978" y="7119"/>
                    <a:pt x="1254" y="6843"/>
                    <a:pt x="1254" y="6492"/>
                  </a:cubicBezTo>
                  <a:lnTo>
                    <a:pt x="1254" y="602"/>
                  </a:lnTo>
                  <a:cubicBezTo>
                    <a:pt x="1254" y="277"/>
                    <a:pt x="978"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7"/>
            <p:cNvSpPr/>
            <p:nvPr/>
          </p:nvSpPr>
          <p:spPr>
            <a:xfrm>
              <a:off x="2586988" y="1837175"/>
              <a:ext cx="31375" cy="177975"/>
            </a:xfrm>
            <a:custGeom>
              <a:avLst/>
              <a:gdLst/>
              <a:ahLst/>
              <a:cxnLst/>
              <a:rect l="l" t="t" r="r" b="b"/>
              <a:pathLst>
                <a:path w="1255" h="7119" fill="none" extrusionOk="0">
                  <a:moveTo>
                    <a:pt x="653" y="7119"/>
                  </a:moveTo>
                  <a:lnTo>
                    <a:pt x="602" y="7119"/>
                  </a:lnTo>
                  <a:cubicBezTo>
                    <a:pt x="252" y="7119"/>
                    <a:pt x="1" y="6843"/>
                    <a:pt x="1" y="6492"/>
                  </a:cubicBezTo>
                  <a:lnTo>
                    <a:pt x="1" y="602"/>
                  </a:lnTo>
                  <a:cubicBezTo>
                    <a:pt x="1" y="277"/>
                    <a:pt x="252" y="1"/>
                    <a:pt x="602" y="1"/>
                  </a:cubicBezTo>
                  <a:lnTo>
                    <a:pt x="653" y="1"/>
                  </a:lnTo>
                  <a:cubicBezTo>
                    <a:pt x="978" y="1"/>
                    <a:pt x="1254" y="277"/>
                    <a:pt x="1254" y="602"/>
                  </a:cubicBezTo>
                  <a:lnTo>
                    <a:pt x="1254" y="6492"/>
                  </a:lnTo>
                  <a:cubicBezTo>
                    <a:pt x="1254" y="6843"/>
                    <a:pt x="978" y="7119"/>
                    <a:pt x="653" y="7119"/>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7"/>
            <p:cNvSpPr/>
            <p:nvPr/>
          </p:nvSpPr>
          <p:spPr>
            <a:xfrm>
              <a:off x="2555038" y="1859750"/>
              <a:ext cx="31975" cy="155400"/>
            </a:xfrm>
            <a:custGeom>
              <a:avLst/>
              <a:gdLst/>
              <a:ahLst/>
              <a:cxnLst/>
              <a:rect l="l" t="t" r="r" b="b"/>
              <a:pathLst>
                <a:path w="1279" h="6216" extrusionOk="0">
                  <a:moveTo>
                    <a:pt x="602" y="0"/>
                  </a:moveTo>
                  <a:cubicBezTo>
                    <a:pt x="276" y="0"/>
                    <a:pt x="1" y="276"/>
                    <a:pt x="1" y="627"/>
                  </a:cubicBezTo>
                  <a:lnTo>
                    <a:pt x="1" y="5589"/>
                  </a:lnTo>
                  <a:cubicBezTo>
                    <a:pt x="1" y="5940"/>
                    <a:pt x="276" y="6216"/>
                    <a:pt x="602" y="6216"/>
                  </a:cubicBezTo>
                  <a:lnTo>
                    <a:pt x="652" y="6216"/>
                  </a:lnTo>
                  <a:cubicBezTo>
                    <a:pt x="1003" y="6216"/>
                    <a:pt x="1279" y="5940"/>
                    <a:pt x="1279" y="5589"/>
                  </a:cubicBezTo>
                  <a:lnTo>
                    <a:pt x="1279" y="627"/>
                  </a:lnTo>
                  <a:cubicBezTo>
                    <a:pt x="1279" y="276"/>
                    <a:pt x="1003" y="0"/>
                    <a:pt x="6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7"/>
            <p:cNvSpPr/>
            <p:nvPr/>
          </p:nvSpPr>
          <p:spPr>
            <a:xfrm>
              <a:off x="2555038" y="1859750"/>
              <a:ext cx="31975" cy="155400"/>
            </a:xfrm>
            <a:custGeom>
              <a:avLst/>
              <a:gdLst/>
              <a:ahLst/>
              <a:cxnLst/>
              <a:rect l="l" t="t" r="r" b="b"/>
              <a:pathLst>
                <a:path w="1279" h="6216" fill="none" extrusionOk="0">
                  <a:moveTo>
                    <a:pt x="652" y="6216"/>
                  </a:moveTo>
                  <a:lnTo>
                    <a:pt x="602" y="6216"/>
                  </a:lnTo>
                  <a:cubicBezTo>
                    <a:pt x="276" y="6216"/>
                    <a:pt x="1" y="5940"/>
                    <a:pt x="1" y="5589"/>
                  </a:cubicBezTo>
                  <a:lnTo>
                    <a:pt x="1" y="627"/>
                  </a:lnTo>
                  <a:cubicBezTo>
                    <a:pt x="1" y="276"/>
                    <a:pt x="276" y="0"/>
                    <a:pt x="602" y="0"/>
                  </a:cubicBezTo>
                  <a:lnTo>
                    <a:pt x="652" y="0"/>
                  </a:lnTo>
                  <a:cubicBezTo>
                    <a:pt x="1003" y="0"/>
                    <a:pt x="1279" y="276"/>
                    <a:pt x="1279" y="627"/>
                  </a:cubicBezTo>
                  <a:lnTo>
                    <a:pt x="1279" y="5589"/>
                  </a:lnTo>
                  <a:cubicBezTo>
                    <a:pt x="1279" y="5940"/>
                    <a:pt x="1003" y="6216"/>
                    <a:pt x="652" y="6216"/>
                  </a:cubicBezTo>
                  <a:close/>
                </a:path>
              </a:pathLst>
            </a:custGeom>
            <a:noFill/>
            <a:ln w="100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7"/>
            <p:cNvSpPr/>
            <p:nvPr/>
          </p:nvSpPr>
          <p:spPr>
            <a:xfrm>
              <a:off x="2523088" y="1884175"/>
              <a:ext cx="31975" cy="131600"/>
            </a:xfrm>
            <a:custGeom>
              <a:avLst/>
              <a:gdLst/>
              <a:ahLst/>
              <a:cxnLst/>
              <a:rect l="l" t="t" r="r" b="b"/>
              <a:pathLst>
                <a:path w="1279" h="5264" extrusionOk="0">
                  <a:moveTo>
                    <a:pt x="602" y="1"/>
                  </a:moveTo>
                  <a:cubicBezTo>
                    <a:pt x="276" y="1"/>
                    <a:pt x="1" y="276"/>
                    <a:pt x="1" y="602"/>
                  </a:cubicBezTo>
                  <a:lnTo>
                    <a:pt x="1" y="4637"/>
                  </a:lnTo>
                  <a:cubicBezTo>
                    <a:pt x="1" y="4988"/>
                    <a:pt x="276" y="5264"/>
                    <a:pt x="602" y="5264"/>
                  </a:cubicBezTo>
                  <a:lnTo>
                    <a:pt x="652" y="5264"/>
                  </a:lnTo>
                  <a:cubicBezTo>
                    <a:pt x="1003" y="5264"/>
                    <a:pt x="1279" y="4988"/>
                    <a:pt x="1279" y="4637"/>
                  </a:cubicBezTo>
                  <a:lnTo>
                    <a:pt x="1279" y="602"/>
                  </a:lnTo>
                  <a:cubicBezTo>
                    <a:pt x="1279" y="276"/>
                    <a:pt x="1003" y="1"/>
                    <a:pt x="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7"/>
            <p:cNvSpPr/>
            <p:nvPr/>
          </p:nvSpPr>
          <p:spPr>
            <a:xfrm>
              <a:off x="2523088" y="1884175"/>
              <a:ext cx="31975" cy="131600"/>
            </a:xfrm>
            <a:custGeom>
              <a:avLst/>
              <a:gdLst/>
              <a:ahLst/>
              <a:cxnLst/>
              <a:rect l="l" t="t" r="r" b="b"/>
              <a:pathLst>
                <a:path w="1279" h="5264" fill="none" extrusionOk="0">
                  <a:moveTo>
                    <a:pt x="652" y="5264"/>
                  </a:moveTo>
                  <a:lnTo>
                    <a:pt x="602" y="5264"/>
                  </a:lnTo>
                  <a:cubicBezTo>
                    <a:pt x="276" y="5264"/>
                    <a:pt x="1" y="4988"/>
                    <a:pt x="1" y="4637"/>
                  </a:cubicBezTo>
                  <a:lnTo>
                    <a:pt x="1" y="602"/>
                  </a:lnTo>
                  <a:cubicBezTo>
                    <a:pt x="1" y="276"/>
                    <a:pt x="276" y="1"/>
                    <a:pt x="602" y="1"/>
                  </a:cubicBezTo>
                  <a:lnTo>
                    <a:pt x="652" y="1"/>
                  </a:lnTo>
                  <a:cubicBezTo>
                    <a:pt x="1003" y="1"/>
                    <a:pt x="1279" y="276"/>
                    <a:pt x="1279" y="602"/>
                  </a:cubicBezTo>
                  <a:lnTo>
                    <a:pt x="1279" y="4637"/>
                  </a:lnTo>
                  <a:cubicBezTo>
                    <a:pt x="1279" y="4988"/>
                    <a:pt x="1003" y="5264"/>
                    <a:pt x="652" y="5264"/>
                  </a:cubicBez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7"/>
            <p:cNvSpPr/>
            <p:nvPr/>
          </p:nvSpPr>
          <p:spPr>
            <a:xfrm>
              <a:off x="2524338" y="1954350"/>
              <a:ext cx="29475" cy="8000"/>
            </a:xfrm>
            <a:custGeom>
              <a:avLst/>
              <a:gdLst/>
              <a:ahLst/>
              <a:cxnLst/>
              <a:rect l="l" t="t" r="r" b="b"/>
              <a:pathLst>
                <a:path w="1179" h="320" extrusionOk="0">
                  <a:moveTo>
                    <a:pt x="1179" y="1"/>
                  </a:moveTo>
                  <a:lnTo>
                    <a:pt x="1" y="26"/>
                  </a:lnTo>
                  <a:cubicBezTo>
                    <a:pt x="1" y="26"/>
                    <a:pt x="240" y="319"/>
                    <a:pt x="582" y="319"/>
                  </a:cubicBezTo>
                  <a:cubicBezTo>
                    <a:pt x="760" y="319"/>
                    <a:pt x="965" y="240"/>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7"/>
            <p:cNvSpPr/>
            <p:nvPr/>
          </p:nvSpPr>
          <p:spPr>
            <a:xfrm>
              <a:off x="2524338" y="1954350"/>
              <a:ext cx="29475" cy="17575"/>
            </a:xfrm>
            <a:custGeom>
              <a:avLst/>
              <a:gdLst/>
              <a:ahLst/>
              <a:cxnLst/>
              <a:rect l="l" t="t" r="r" b="b"/>
              <a:pathLst>
                <a:path w="1179" h="703" fill="none" extrusionOk="0">
                  <a:moveTo>
                    <a:pt x="1" y="26"/>
                  </a:moveTo>
                  <a:cubicBezTo>
                    <a:pt x="1" y="26"/>
                    <a:pt x="552" y="702"/>
                    <a:pt x="1179"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7"/>
            <p:cNvSpPr/>
            <p:nvPr/>
          </p:nvSpPr>
          <p:spPr>
            <a:xfrm>
              <a:off x="2524338" y="1914875"/>
              <a:ext cx="29475" cy="8450"/>
            </a:xfrm>
            <a:custGeom>
              <a:avLst/>
              <a:gdLst/>
              <a:ahLst/>
              <a:cxnLst/>
              <a:rect l="l" t="t" r="r" b="b"/>
              <a:pathLst>
                <a:path w="1179" h="338" extrusionOk="0">
                  <a:moveTo>
                    <a:pt x="1179" y="1"/>
                  </a:moveTo>
                  <a:lnTo>
                    <a:pt x="1" y="51"/>
                  </a:lnTo>
                  <a:cubicBezTo>
                    <a:pt x="1" y="51"/>
                    <a:pt x="234" y="337"/>
                    <a:pt x="570" y="337"/>
                  </a:cubicBezTo>
                  <a:cubicBezTo>
                    <a:pt x="750" y="337"/>
                    <a:pt x="960" y="255"/>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7"/>
            <p:cNvSpPr/>
            <p:nvPr/>
          </p:nvSpPr>
          <p:spPr>
            <a:xfrm>
              <a:off x="2524338" y="1914875"/>
              <a:ext cx="29475" cy="18200"/>
            </a:xfrm>
            <a:custGeom>
              <a:avLst/>
              <a:gdLst/>
              <a:ahLst/>
              <a:cxnLst/>
              <a:rect l="l" t="t" r="r" b="b"/>
              <a:pathLst>
                <a:path w="1179" h="728" fill="none" extrusionOk="0">
                  <a:moveTo>
                    <a:pt x="1" y="51"/>
                  </a:moveTo>
                  <a:cubicBezTo>
                    <a:pt x="1" y="51"/>
                    <a:pt x="552" y="728"/>
                    <a:pt x="1179"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7"/>
            <p:cNvSpPr/>
            <p:nvPr/>
          </p:nvSpPr>
          <p:spPr>
            <a:xfrm>
              <a:off x="2556288" y="1956850"/>
              <a:ext cx="30100" cy="8450"/>
            </a:xfrm>
            <a:custGeom>
              <a:avLst/>
              <a:gdLst/>
              <a:ahLst/>
              <a:cxnLst/>
              <a:rect l="l" t="t" r="r" b="b"/>
              <a:pathLst>
                <a:path w="1204" h="338" extrusionOk="0">
                  <a:moveTo>
                    <a:pt x="1204" y="1"/>
                  </a:moveTo>
                  <a:lnTo>
                    <a:pt x="1" y="51"/>
                  </a:lnTo>
                  <a:cubicBezTo>
                    <a:pt x="1" y="51"/>
                    <a:pt x="234" y="337"/>
                    <a:pt x="577" y="337"/>
                  </a:cubicBezTo>
                  <a:cubicBezTo>
                    <a:pt x="761" y="337"/>
                    <a:pt x="976" y="255"/>
                    <a:pt x="1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7"/>
            <p:cNvSpPr/>
            <p:nvPr/>
          </p:nvSpPr>
          <p:spPr>
            <a:xfrm>
              <a:off x="2556288" y="1956850"/>
              <a:ext cx="30100" cy="18200"/>
            </a:xfrm>
            <a:custGeom>
              <a:avLst/>
              <a:gdLst/>
              <a:ahLst/>
              <a:cxnLst/>
              <a:rect l="l" t="t" r="r" b="b"/>
              <a:pathLst>
                <a:path w="1204" h="728" fill="none" extrusionOk="0">
                  <a:moveTo>
                    <a:pt x="1" y="51"/>
                  </a:moveTo>
                  <a:cubicBezTo>
                    <a:pt x="1" y="51"/>
                    <a:pt x="552" y="728"/>
                    <a:pt x="1204"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7"/>
            <p:cNvSpPr/>
            <p:nvPr/>
          </p:nvSpPr>
          <p:spPr>
            <a:xfrm>
              <a:off x="2555663" y="1897950"/>
              <a:ext cx="29475" cy="8450"/>
            </a:xfrm>
            <a:custGeom>
              <a:avLst/>
              <a:gdLst/>
              <a:ahLst/>
              <a:cxnLst/>
              <a:rect l="l" t="t" r="r" b="b"/>
              <a:pathLst>
                <a:path w="1179" h="338" extrusionOk="0">
                  <a:moveTo>
                    <a:pt x="1179" y="1"/>
                  </a:moveTo>
                  <a:lnTo>
                    <a:pt x="1" y="51"/>
                  </a:lnTo>
                  <a:cubicBezTo>
                    <a:pt x="1" y="51"/>
                    <a:pt x="234" y="338"/>
                    <a:pt x="570" y="338"/>
                  </a:cubicBezTo>
                  <a:cubicBezTo>
                    <a:pt x="750" y="338"/>
                    <a:pt x="960" y="255"/>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7"/>
            <p:cNvSpPr/>
            <p:nvPr/>
          </p:nvSpPr>
          <p:spPr>
            <a:xfrm>
              <a:off x="2555663" y="1897950"/>
              <a:ext cx="29475" cy="18200"/>
            </a:xfrm>
            <a:custGeom>
              <a:avLst/>
              <a:gdLst/>
              <a:ahLst/>
              <a:cxnLst/>
              <a:rect l="l" t="t" r="r" b="b"/>
              <a:pathLst>
                <a:path w="1179" h="728" fill="none" extrusionOk="0">
                  <a:moveTo>
                    <a:pt x="1" y="51"/>
                  </a:moveTo>
                  <a:cubicBezTo>
                    <a:pt x="1" y="51"/>
                    <a:pt x="552" y="728"/>
                    <a:pt x="1179"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7"/>
            <p:cNvSpPr/>
            <p:nvPr/>
          </p:nvSpPr>
          <p:spPr>
            <a:xfrm>
              <a:off x="2588263" y="1954350"/>
              <a:ext cx="29475" cy="8000"/>
            </a:xfrm>
            <a:custGeom>
              <a:avLst/>
              <a:gdLst/>
              <a:ahLst/>
              <a:cxnLst/>
              <a:rect l="l" t="t" r="r" b="b"/>
              <a:pathLst>
                <a:path w="1179" h="320" extrusionOk="0">
                  <a:moveTo>
                    <a:pt x="1178" y="1"/>
                  </a:moveTo>
                  <a:lnTo>
                    <a:pt x="0" y="26"/>
                  </a:lnTo>
                  <a:cubicBezTo>
                    <a:pt x="0" y="26"/>
                    <a:pt x="239" y="319"/>
                    <a:pt x="581" y="319"/>
                  </a:cubicBezTo>
                  <a:cubicBezTo>
                    <a:pt x="759" y="319"/>
                    <a:pt x="964" y="240"/>
                    <a:pt x="1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7"/>
            <p:cNvSpPr/>
            <p:nvPr/>
          </p:nvSpPr>
          <p:spPr>
            <a:xfrm>
              <a:off x="2588263" y="1954350"/>
              <a:ext cx="29475" cy="17575"/>
            </a:xfrm>
            <a:custGeom>
              <a:avLst/>
              <a:gdLst/>
              <a:ahLst/>
              <a:cxnLst/>
              <a:rect l="l" t="t" r="r" b="b"/>
              <a:pathLst>
                <a:path w="1179" h="703" fill="none" extrusionOk="0">
                  <a:moveTo>
                    <a:pt x="0" y="26"/>
                  </a:moveTo>
                  <a:cubicBezTo>
                    <a:pt x="0" y="26"/>
                    <a:pt x="551" y="702"/>
                    <a:pt x="1178"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7"/>
            <p:cNvSpPr/>
            <p:nvPr/>
          </p:nvSpPr>
          <p:spPr>
            <a:xfrm>
              <a:off x="2620838" y="1954350"/>
              <a:ext cx="28850" cy="8000"/>
            </a:xfrm>
            <a:custGeom>
              <a:avLst/>
              <a:gdLst/>
              <a:ahLst/>
              <a:cxnLst/>
              <a:rect l="l" t="t" r="r" b="b"/>
              <a:pathLst>
                <a:path w="1154" h="320" extrusionOk="0">
                  <a:moveTo>
                    <a:pt x="1153" y="1"/>
                  </a:moveTo>
                  <a:lnTo>
                    <a:pt x="0" y="26"/>
                  </a:lnTo>
                  <a:cubicBezTo>
                    <a:pt x="0" y="26"/>
                    <a:pt x="229" y="319"/>
                    <a:pt x="563" y="319"/>
                  </a:cubicBezTo>
                  <a:cubicBezTo>
                    <a:pt x="737" y="319"/>
                    <a:pt x="939" y="240"/>
                    <a:pt x="11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7"/>
            <p:cNvSpPr/>
            <p:nvPr/>
          </p:nvSpPr>
          <p:spPr>
            <a:xfrm>
              <a:off x="2620838" y="1954350"/>
              <a:ext cx="28850" cy="17575"/>
            </a:xfrm>
            <a:custGeom>
              <a:avLst/>
              <a:gdLst/>
              <a:ahLst/>
              <a:cxnLst/>
              <a:rect l="l" t="t" r="r" b="b"/>
              <a:pathLst>
                <a:path w="1154" h="703" fill="none" extrusionOk="0">
                  <a:moveTo>
                    <a:pt x="0" y="26"/>
                  </a:moveTo>
                  <a:cubicBezTo>
                    <a:pt x="0" y="26"/>
                    <a:pt x="527" y="702"/>
                    <a:pt x="1153" y="1"/>
                  </a:cubicBezTo>
                </a:path>
              </a:pathLst>
            </a:custGeom>
            <a:noFill/>
            <a:ln w="87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7"/>
            <p:cNvSpPr/>
            <p:nvPr/>
          </p:nvSpPr>
          <p:spPr>
            <a:xfrm>
              <a:off x="2586988" y="1871025"/>
              <a:ext cx="30100" cy="7975"/>
            </a:xfrm>
            <a:custGeom>
              <a:avLst/>
              <a:gdLst/>
              <a:ahLst/>
              <a:cxnLst/>
              <a:rect l="l" t="t" r="r" b="b"/>
              <a:pathLst>
                <a:path w="1204" h="319" extrusionOk="0">
                  <a:moveTo>
                    <a:pt x="1204" y="0"/>
                  </a:moveTo>
                  <a:lnTo>
                    <a:pt x="1" y="25"/>
                  </a:lnTo>
                  <a:cubicBezTo>
                    <a:pt x="1" y="25"/>
                    <a:pt x="240" y="319"/>
                    <a:pt x="589" y="319"/>
                  </a:cubicBezTo>
                  <a:cubicBezTo>
                    <a:pt x="771" y="319"/>
                    <a:pt x="981" y="240"/>
                    <a:pt x="1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7"/>
            <p:cNvSpPr/>
            <p:nvPr/>
          </p:nvSpPr>
          <p:spPr>
            <a:xfrm>
              <a:off x="2586988" y="1871025"/>
              <a:ext cx="30100" cy="17575"/>
            </a:xfrm>
            <a:custGeom>
              <a:avLst/>
              <a:gdLst/>
              <a:ahLst/>
              <a:cxnLst/>
              <a:rect l="l" t="t" r="r" b="b"/>
              <a:pathLst>
                <a:path w="1204" h="703" fill="none" extrusionOk="0">
                  <a:moveTo>
                    <a:pt x="1" y="25"/>
                  </a:moveTo>
                  <a:cubicBezTo>
                    <a:pt x="1" y="25"/>
                    <a:pt x="552" y="702"/>
                    <a:pt x="1204" y="0"/>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7"/>
            <p:cNvSpPr/>
            <p:nvPr/>
          </p:nvSpPr>
          <p:spPr>
            <a:xfrm>
              <a:off x="2477988" y="1978800"/>
              <a:ext cx="21950" cy="23825"/>
            </a:xfrm>
            <a:custGeom>
              <a:avLst/>
              <a:gdLst/>
              <a:ahLst/>
              <a:cxnLst/>
              <a:rect l="l" t="t" r="r" b="b"/>
              <a:pathLst>
                <a:path w="878" h="953" fill="none" extrusionOk="0">
                  <a:moveTo>
                    <a:pt x="0" y="952"/>
                  </a:moveTo>
                  <a:cubicBezTo>
                    <a:pt x="0" y="952"/>
                    <a:pt x="877" y="927"/>
                    <a:pt x="677" y="0"/>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3" name="Google Shape;2283;p37"/>
            <p:cNvGrpSpPr/>
            <p:nvPr/>
          </p:nvGrpSpPr>
          <p:grpSpPr>
            <a:xfrm>
              <a:off x="6469700" y="1836966"/>
              <a:ext cx="246122" cy="602976"/>
              <a:chOff x="6469700" y="1836966"/>
              <a:chExt cx="246122" cy="602976"/>
            </a:xfrm>
          </p:grpSpPr>
          <p:sp>
            <p:nvSpPr>
              <p:cNvPr id="2284" name="Google Shape;2284;p37"/>
              <p:cNvSpPr/>
              <p:nvPr/>
            </p:nvSpPr>
            <p:spPr>
              <a:xfrm>
                <a:off x="6609626" y="1861399"/>
                <a:ext cx="34812" cy="116502"/>
              </a:xfrm>
              <a:custGeom>
                <a:avLst/>
                <a:gdLst/>
                <a:ahLst/>
                <a:cxnLst/>
                <a:rect l="l" t="t" r="r" b="b"/>
                <a:pathLst>
                  <a:path w="929" h="3109" extrusionOk="0">
                    <a:moveTo>
                      <a:pt x="452" y="0"/>
                    </a:moveTo>
                    <a:cubicBezTo>
                      <a:pt x="201" y="0"/>
                      <a:pt x="1" y="226"/>
                      <a:pt x="1" y="476"/>
                    </a:cubicBezTo>
                    <a:lnTo>
                      <a:pt x="1" y="2657"/>
                    </a:lnTo>
                    <a:cubicBezTo>
                      <a:pt x="1" y="2908"/>
                      <a:pt x="201" y="3108"/>
                      <a:pt x="452" y="3108"/>
                    </a:cubicBezTo>
                    <a:cubicBezTo>
                      <a:pt x="703" y="3108"/>
                      <a:pt x="928" y="2908"/>
                      <a:pt x="928" y="2657"/>
                    </a:cubicBezTo>
                    <a:lnTo>
                      <a:pt x="928" y="476"/>
                    </a:lnTo>
                    <a:cubicBezTo>
                      <a:pt x="928" y="226"/>
                      <a:pt x="703" y="0"/>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7"/>
              <p:cNvSpPr/>
              <p:nvPr/>
            </p:nvSpPr>
            <p:spPr>
              <a:xfrm>
                <a:off x="6609626" y="1861399"/>
                <a:ext cx="34812" cy="116502"/>
              </a:xfrm>
              <a:custGeom>
                <a:avLst/>
                <a:gdLst/>
                <a:ahLst/>
                <a:cxnLst/>
                <a:rect l="l" t="t" r="r" b="b"/>
                <a:pathLst>
                  <a:path w="929" h="3109" fill="none" extrusionOk="0">
                    <a:moveTo>
                      <a:pt x="452" y="3108"/>
                    </a:moveTo>
                    <a:lnTo>
                      <a:pt x="452" y="3108"/>
                    </a:lnTo>
                    <a:cubicBezTo>
                      <a:pt x="201" y="3108"/>
                      <a:pt x="1" y="2908"/>
                      <a:pt x="1" y="2657"/>
                    </a:cubicBezTo>
                    <a:lnTo>
                      <a:pt x="1" y="476"/>
                    </a:lnTo>
                    <a:cubicBezTo>
                      <a:pt x="1" y="226"/>
                      <a:pt x="201" y="0"/>
                      <a:pt x="452" y="0"/>
                    </a:cubicBezTo>
                    <a:cubicBezTo>
                      <a:pt x="703" y="0"/>
                      <a:pt x="928" y="226"/>
                      <a:pt x="928" y="476"/>
                    </a:cubicBezTo>
                    <a:lnTo>
                      <a:pt x="928" y="2657"/>
                    </a:lnTo>
                    <a:cubicBezTo>
                      <a:pt x="928" y="2908"/>
                      <a:pt x="703" y="3108"/>
                      <a:pt x="452" y="3108"/>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7"/>
              <p:cNvSpPr/>
              <p:nvPr/>
            </p:nvSpPr>
            <p:spPr>
              <a:xfrm>
                <a:off x="6574888" y="1861399"/>
                <a:ext cx="34774" cy="116502"/>
              </a:xfrm>
              <a:custGeom>
                <a:avLst/>
                <a:gdLst/>
                <a:ahLst/>
                <a:cxnLst/>
                <a:rect l="l" t="t" r="r" b="b"/>
                <a:pathLst>
                  <a:path w="928" h="3109" extrusionOk="0">
                    <a:moveTo>
                      <a:pt x="452" y="0"/>
                    </a:moveTo>
                    <a:cubicBezTo>
                      <a:pt x="201" y="0"/>
                      <a:pt x="1" y="226"/>
                      <a:pt x="1" y="476"/>
                    </a:cubicBezTo>
                    <a:lnTo>
                      <a:pt x="1" y="2632"/>
                    </a:lnTo>
                    <a:cubicBezTo>
                      <a:pt x="1" y="2883"/>
                      <a:pt x="201" y="3108"/>
                      <a:pt x="452" y="3108"/>
                    </a:cubicBezTo>
                    <a:cubicBezTo>
                      <a:pt x="702" y="3108"/>
                      <a:pt x="928" y="2883"/>
                      <a:pt x="928" y="2632"/>
                    </a:cubicBezTo>
                    <a:lnTo>
                      <a:pt x="928" y="476"/>
                    </a:lnTo>
                    <a:cubicBezTo>
                      <a:pt x="928" y="226"/>
                      <a:pt x="702" y="0"/>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7"/>
              <p:cNvSpPr/>
              <p:nvPr/>
            </p:nvSpPr>
            <p:spPr>
              <a:xfrm>
                <a:off x="6574888" y="1861399"/>
                <a:ext cx="34774" cy="116502"/>
              </a:xfrm>
              <a:custGeom>
                <a:avLst/>
                <a:gdLst/>
                <a:ahLst/>
                <a:cxnLst/>
                <a:rect l="l" t="t" r="r" b="b"/>
                <a:pathLst>
                  <a:path w="928" h="3109" fill="none" extrusionOk="0">
                    <a:moveTo>
                      <a:pt x="452" y="3108"/>
                    </a:moveTo>
                    <a:lnTo>
                      <a:pt x="452" y="3108"/>
                    </a:lnTo>
                    <a:cubicBezTo>
                      <a:pt x="201" y="3108"/>
                      <a:pt x="1" y="2883"/>
                      <a:pt x="1" y="2632"/>
                    </a:cubicBezTo>
                    <a:lnTo>
                      <a:pt x="1" y="476"/>
                    </a:lnTo>
                    <a:cubicBezTo>
                      <a:pt x="1" y="226"/>
                      <a:pt x="201" y="0"/>
                      <a:pt x="452" y="0"/>
                    </a:cubicBezTo>
                    <a:cubicBezTo>
                      <a:pt x="702" y="0"/>
                      <a:pt x="928" y="226"/>
                      <a:pt x="928" y="476"/>
                    </a:cubicBezTo>
                    <a:lnTo>
                      <a:pt x="928" y="2632"/>
                    </a:lnTo>
                    <a:cubicBezTo>
                      <a:pt x="928" y="2883"/>
                      <a:pt x="702" y="3108"/>
                      <a:pt x="452" y="3108"/>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7"/>
              <p:cNvSpPr/>
              <p:nvPr/>
            </p:nvSpPr>
            <p:spPr>
              <a:xfrm>
                <a:off x="6540150" y="1861399"/>
                <a:ext cx="34774" cy="116502"/>
              </a:xfrm>
              <a:custGeom>
                <a:avLst/>
                <a:gdLst/>
                <a:ahLst/>
                <a:cxnLst/>
                <a:rect l="l" t="t" r="r" b="b"/>
                <a:pathLst>
                  <a:path w="928" h="3109" extrusionOk="0">
                    <a:moveTo>
                      <a:pt x="451" y="0"/>
                    </a:moveTo>
                    <a:cubicBezTo>
                      <a:pt x="201" y="0"/>
                      <a:pt x="0" y="226"/>
                      <a:pt x="0" y="476"/>
                    </a:cubicBezTo>
                    <a:lnTo>
                      <a:pt x="0" y="2632"/>
                    </a:lnTo>
                    <a:cubicBezTo>
                      <a:pt x="0" y="2883"/>
                      <a:pt x="201" y="3108"/>
                      <a:pt x="451" y="3108"/>
                    </a:cubicBezTo>
                    <a:cubicBezTo>
                      <a:pt x="702" y="3108"/>
                      <a:pt x="928" y="2883"/>
                      <a:pt x="928" y="2632"/>
                    </a:cubicBezTo>
                    <a:lnTo>
                      <a:pt x="928" y="476"/>
                    </a:lnTo>
                    <a:cubicBezTo>
                      <a:pt x="928" y="226"/>
                      <a:pt x="702" y="0"/>
                      <a:pt x="4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7"/>
              <p:cNvSpPr/>
              <p:nvPr/>
            </p:nvSpPr>
            <p:spPr>
              <a:xfrm>
                <a:off x="6540150" y="1861399"/>
                <a:ext cx="34774" cy="116502"/>
              </a:xfrm>
              <a:custGeom>
                <a:avLst/>
                <a:gdLst/>
                <a:ahLst/>
                <a:cxnLst/>
                <a:rect l="l" t="t" r="r" b="b"/>
                <a:pathLst>
                  <a:path w="928" h="3109" fill="none" extrusionOk="0">
                    <a:moveTo>
                      <a:pt x="451" y="3108"/>
                    </a:moveTo>
                    <a:lnTo>
                      <a:pt x="451" y="3108"/>
                    </a:lnTo>
                    <a:cubicBezTo>
                      <a:pt x="201" y="3108"/>
                      <a:pt x="0" y="2883"/>
                      <a:pt x="0" y="2632"/>
                    </a:cubicBezTo>
                    <a:lnTo>
                      <a:pt x="0" y="476"/>
                    </a:lnTo>
                    <a:cubicBezTo>
                      <a:pt x="0" y="226"/>
                      <a:pt x="201" y="0"/>
                      <a:pt x="451" y="0"/>
                    </a:cubicBezTo>
                    <a:cubicBezTo>
                      <a:pt x="702" y="0"/>
                      <a:pt x="928" y="226"/>
                      <a:pt x="928" y="476"/>
                    </a:cubicBezTo>
                    <a:lnTo>
                      <a:pt x="928" y="2632"/>
                    </a:lnTo>
                    <a:cubicBezTo>
                      <a:pt x="928" y="2883"/>
                      <a:pt x="702" y="3108"/>
                      <a:pt x="451" y="3108"/>
                    </a:cubicBezTo>
                    <a:close/>
                  </a:path>
                </a:pathLst>
              </a:custGeom>
              <a:noFill/>
              <a:ln w="37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7"/>
              <p:cNvSpPr/>
              <p:nvPr/>
            </p:nvSpPr>
            <p:spPr>
              <a:xfrm>
                <a:off x="6505375" y="1861399"/>
                <a:ext cx="34812" cy="116502"/>
              </a:xfrm>
              <a:custGeom>
                <a:avLst/>
                <a:gdLst/>
                <a:ahLst/>
                <a:cxnLst/>
                <a:rect l="l" t="t" r="r" b="b"/>
                <a:pathLst>
                  <a:path w="929" h="3109" extrusionOk="0">
                    <a:moveTo>
                      <a:pt x="452" y="0"/>
                    </a:moveTo>
                    <a:cubicBezTo>
                      <a:pt x="201" y="0"/>
                      <a:pt x="1" y="226"/>
                      <a:pt x="1" y="476"/>
                    </a:cubicBezTo>
                    <a:lnTo>
                      <a:pt x="1" y="2657"/>
                    </a:lnTo>
                    <a:cubicBezTo>
                      <a:pt x="1" y="2908"/>
                      <a:pt x="201" y="3108"/>
                      <a:pt x="452" y="3108"/>
                    </a:cubicBezTo>
                    <a:cubicBezTo>
                      <a:pt x="703" y="3108"/>
                      <a:pt x="928" y="2908"/>
                      <a:pt x="928" y="2657"/>
                    </a:cubicBezTo>
                    <a:lnTo>
                      <a:pt x="928" y="476"/>
                    </a:lnTo>
                    <a:cubicBezTo>
                      <a:pt x="928" y="226"/>
                      <a:pt x="703" y="0"/>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7"/>
              <p:cNvSpPr/>
              <p:nvPr/>
            </p:nvSpPr>
            <p:spPr>
              <a:xfrm>
                <a:off x="6505375" y="1861399"/>
                <a:ext cx="34812" cy="116502"/>
              </a:xfrm>
              <a:custGeom>
                <a:avLst/>
                <a:gdLst/>
                <a:ahLst/>
                <a:cxnLst/>
                <a:rect l="l" t="t" r="r" b="b"/>
                <a:pathLst>
                  <a:path w="929" h="3109" fill="none" extrusionOk="0">
                    <a:moveTo>
                      <a:pt x="452" y="3108"/>
                    </a:moveTo>
                    <a:lnTo>
                      <a:pt x="452" y="3108"/>
                    </a:lnTo>
                    <a:cubicBezTo>
                      <a:pt x="201" y="3108"/>
                      <a:pt x="1" y="2908"/>
                      <a:pt x="1" y="2657"/>
                    </a:cubicBezTo>
                    <a:lnTo>
                      <a:pt x="1" y="476"/>
                    </a:lnTo>
                    <a:cubicBezTo>
                      <a:pt x="1" y="226"/>
                      <a:pt x="201" y="0"/>
                      <a:pt x="452" y="0"/>
                    </a:cubicBezTo>
                    <a:cubicBezTo>
                      <a:pt x="703" y="0"/>
                      <a:pt x="928" y="226"/>
                      <a:pt x="928" y="476"/>
                    </a:cubicBezTo>
                    <a:lnTo>
                      <a:pt x="928" y="2657"/>
                    </a:lnTo>
                    <a:cubicBezTo>
                      <a:pt x="928" y="2908"/>
                      <a:pt x="703" y="3108"/>
                      <a:pt x="452" y="3108"/>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7"/>
              <p:cNvSpPr/>
              <p:nvPr/>
            </p:nvSpPr>
            <p:spPr>
              <a:xfrm>
                <a:off x="6538276" y="2064242"/>
                <a:ext cx="68575" cy="69549"/>
              </a:xfrm>
              <a:custGeom>
                <a:avLst/>
                <a:gdLst/>
                <a:ahLst/>
                <a:cxnLst/>
                <a:rect l="l" t="t" r="r" b="b"/>
                <a:pathLst>
                  <a:path w="1830" h="1856" extrusionOk="0">
                    <a:moveTo>
                      <a:pt x="927" y="1"/>
                    </a:moveTo>
                    <a:cubicBezTo>
                      <a:pt x="401" y="1"/>
                      <a:pt x="0" y="427"/>
                      <a:pt x="0" y="928"/>
                    </a:cubicBezTo>
                    <a:cubicBezTo>
                      <a:pt x="0" y="1429"/>
                      <a:pt x="401" y="1856"/>
                      <a:pt x="927" y="1856"/>
                    </a:cubicBezTo>
                    <a:cubicBezTo>
                      <a:pt x="1429" y="1856"/>
                      <a:pt x="1830" y="1429"/>
                      <a:pt x="1830" y="928"/>
                    </a:cubicBezTo>
                    <a:cubicBezTo>
                      <a:pt x="1830" y="427"/>
                      <a:pt x="1429"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7"/>
              <p:cNvSpPr/>
              <p:nvPr/>
            </p:nvSpPr>
            <p:spPr>
              <a:xfrm>
                <a:off x="6538276" y="2064242"/>
                <a:ext cx="68575" cy="69549"/>
              </a:xfrm>
              <a:custGeom>
                <a:avLst/>
                <a:gdLst/>
                <a:ahLst/>
                <a:cxnLst/>
                <a:rect l="l" t="t" r="r" b="b"/>
                <a:pathLst>
                  <a:path w="1830" h="1856" fill="none" extrusionOk="0">
                    <a:moveTo>
                      <a:pt x="1830" y="928"/>
                    </a:moveTo>
                    <a:cubicBezTo>
                      <a:pt x="1830" y="1429"/>
                      <a:pt x="1429" y="1856"/>
                      <a:pt x="927" y="1856"/>
                    </a:cubicBezTo>
                    <a:cubicBezTo>
                      <a:pt x="401" y="1856"/>
                      <a:pt x="0" y="1429"/>
                      <a:pt x="0" y="928"/>
                    </a:cubicBezTo>
                    <a:cubicBezTo>
                      <a:pt x="0" y="427"/>
                      <a:pt x="401" y="1"/>
                      <a:pt x="927" y="1"/>
                    </a:cubicBezTo>
                    <a:cubicBezTo>
                      <a:pt x="1429" y="1"/>
                      <a:pt x="1830" y="427"/>
                      <a:pt x="1830" y="928"/>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7"/>
              <p:cNvSpPr/>
              <p:nvPr/>
            </p:nvSpPr>
            <p:spPr>
              <a:xfrm>
                <a:off x="6469700" y="2109323"/>
                <a:ext cx="205724" cy="330620"/>
              </a:xfrm>
              <a:custGeom>
                <a:avLst/>
                <a:gdLst/>
                <a:ahLst/>
                <a:cxnLst/>
                <a:rect l="l" t="t" r="r" b="b"/>
                <a:pathLst>
                  <a:path w="5490" h="8823" extrusionOk="0">
                    <a:moveTo>
                      <a:pt x="1354" y="1"/>
                    </a:moveTo>
                    <a:lnTo>
                      <a:pt x="552" y="5189"/>
                    </a:lnTo>
                    <a:lnTo>
                      <a:pt x="276" y="6943"/>
                    </a:lnTo>
                    <a:lnTo>
                      <a:pt x="1" y="8823"/>
                    </a:lnTo>
                    <a:lnTo>
                      <a:pt x="5489" y="8823"/>
                    </a:lnTo>
                    <a:lnTo>
                      <a:pt x="5214" y="6943"/>
                    </a:lnTo>
                    <a:lnTo>
                      <a:pt x="4938" y="5189"/>
                    </a:lnTo>
                    <a:lnTo>
                      <a:pt x="41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7"/>
              <p:cNvSpPr/>
              <p:nvPr/>
            </p:nvSpPr>
            <p:spPr>
              <a:xfrm>
                <a:off x="6480043" y="2303734"/>
                <a:ext cx="185039" cy="65802"/>
              </a:xfrm>
              <a:custGeom>
                <a:avLst/>
                <a:gdLst/>
                <a:ahLst/>
                <a:cxnLst/>
                <a:rect l="l" t="t" r="r" b="b"/>
                <a:pathLst>
                  <a:path w="4938" h="1756" extrusionOk="0">
                    <a:moveTo>
                      <a:pt x="276" y="1"/>
                    </a:moveTo>
                    <a:lnTo>
                      <a:pt x="0" y="1755"/>
                    </a:lnTo>
                    <a:lnTo>
                      <a:pt x="4938" y="1755"/>
                    </a:lnTo>
                    <a:lnTo>
                      <a:pt x="46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7"/>
              <p:cNvSpPr/>
              <p:nvPr/>
            </p:nvSpPr>
            <p:spPr>
              <a:xfrm>
                <a:off x="6480043" y="2303734"/>
                <a:ext cx="185039" cy="65802"/>
              </a:xfrm>
              <a:custGeom>
                <a:avLst/>
                <a:gdLst/>
                <a:ahLst/>
                <a:cxnLst/>
                <a:rect l="l" t="t" r="r" b="b"/>
                <a:pathLst>
                  <a:path w="4938" h="1756" fill="none" extrusionOk="0">
                    <a:moveTo>
                      <a:pt x="4938" y="1755"/>
                    </a:moveTo>
                    <a:lnTo>
                      <a:pt x="0" y="1755"/>
                    </a:lnTo>
                    <a:lnTo>
                      <a:pt x="276" y="1"/>
                    </a:lnTo>
                    <a:lnTo>
                      <a:pt x="4662" y="1"/>
                    </a:ln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7"/>
              <p:cNvSpPr/>
              <p:nvPr/>
            </p:nvSpPr>
            <p:spPr>
              <a:xfrm>
                <a:off x="6507286" y="1968460"/>
                <a:ext cx="135276" cy="109907"/>
              </a:xfrm>
              <a:custGeom>
                <a:avLst/>
                <a:gdLst/>
                <a:ahLst/>
                <a:cxnLst/>
                <a:rect l="l" t="t" r="r" b="b"/>
                <a:pathLst>
                  <a:path w="3610" h="2933" extrusionOk="0">
                    <a:moveTo>
                      <a:pt x="0" y="0"/>
                    </a:moveTo>
                    <a:lnTo>
                      <a:pt x="526" y="2933"/>
                    </a:lnTo>
                    <a:lnTo>
                      <a:pt x="3083" y="2933"/>
                    </a:lnTo>
                    <a:lnTo>
                      <a:pt x="3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7"/>
              <p:cNvSpPr/>
              <p:nvPr/>
            </p:nvSpPr>
            <p:spPr>
              <a:xfrm>
                <a:off x="6507286" y="1968460"/>
                <a:ext cx="135276" cy="109907"/>
              </a:xfrm>
              <a:custGeom>
                <a:avLst/>
                <a:gdLst/>
                <a:ahLst/>
                <a:cxnLst/>
                <a:rect l="l" t="t" r="r" b="b"/>
                <a:pathLst>
                  <a:path w="3610" h="2933" fill="none" extrusionOk="0">
                    <a:moveTo>
                      <a:pt x="3083" y="2933"/>
                    </a:moveTo>
                    <a:lnTo>
                      <a:pt x="526" y="2933"/>
                    </a:lnTo>
                    <a:lnTo>
                      <a:pt x="0" y="0"/>
                    </a:lnTo>
                    <a:lnTo>
                      <a:pt x="3609" y="0"/>
                    </a:ln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7"/>
              <p:cNvSpPr/>
              <p:nvPr/>
            </p:nvSpPr>
            <p:spPr>
              <a:xfrm>
                <a:off x="6604941" y="1953059"/>
                <a:ext cx="110881" cy="75919"/>
              </a:xfrm>
              <a:custGeom>
                <a:avLst/>
                <a:gdLst/>
                <a:ahLst/>
                <a:cxnLst/>
                <a:rect l="l" t="t" r="r" b="b"/>
                <a:pathLst>
                  <a:path w="2959" h="2026" extrusionOk="0">
                    <a:moveTo>
                      <a:pt x="2411" y="0"/>
                    </a:moveTo>
                    <a:cubicBezTo>
                      <a:pt x="2333" y="0"/>
                      <a:pt x="2255" y="20"/>
                      <a:pt x="2181" y="61"/>
                    </a:cubicBezTo>
                    <a:lnTo>
                      <a:pt x="301" y="1163"/>
                    </a:lnTo>
                    <a:cubicBezTo>
                      <a:pt x="76" y="1289"/>
                      <a:pt x="1" y="1564"/>
                      <a:pt x="126" y="1790"/>
                    </a:cubicBezTo>
                    <a:cubicBezTo>
                      <a:pt x="210" y="1942"/>
                      <a:pt x="363" y="2026"/>
                      <a:pt x="523" y="2026"/>
                    </a:cubicBezTo>
                    <a:cubicBezTo>
                      <a:pt x="600" y="2026"/>
                      <a:pt x="679" y="2006"/>
                      <a:pt x="752" y="1965"/>
                    </a:cubicBezTo>
                    <a:lnTo>
                      <a:pt x="2657" y="863"/>
                    </a:lnTo>
                    <a:cubicBezTo>
                      <a:pt x="2883" y="737"/>
                      <a:pt x="2958" y="462"/>
                      <a:pt x="2808" y="236"/>
                    </a:cubicBezTo>
                    <a:cubicBezTo>
                      <a:pt x="2723" y="84"/>
                      <a:pt x="2570" y="0"/>
                      <a:pt x="2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7"/>
              <p:cNvSpPr/>
              <p:nvPr/>
            </p:nvSpPr>
            <p:spPr>
              <a:xfrm>
                <a:off x="6604941" y="1950623"/>
                <a:ext cx="110881" cy="80791"/>
              </a:xfrm>
              <a:custGeom>
                <a:avLst/>
                <a:gdLst/>
                <a:ahLst/>
                <a:cxnLst/>
                <a:rect l="l" t="t" r="r" b="b"/>
                <a:pathLst>
                  <a:path w="2959" h="2156" fill="none" extrusionOk="0">
                    <a:moveTo>
                      <a:pt x="126" y="1855"/>
                    </a:moveTo>
                    <a:lnTo>
                      <a:pt x="126" y="1855"/>
                    </a:lnTo>
                    <a:cubicBezTo>
                      <a:pt x="1" y="1629"/>
                      <a:pt x="76" y="1354"/>
                      <a:pt x="301" y="1228"/>
                    </a:cubicBezTo>
                    <a:lnTo>
                      <a:pt x="2181" y="126"/>
                    </a:lnTo>
                    <a:cubicBezTo>
                      <a:pt x="2407" y="0"/>
                      <a:pt x="2682" y="75"/>
                      <a:pt x="2808" y="301"/>
                    </a:cubicBezTo>
                    <a:cubicBezTo>
                      <a:pt x="2958" y="527"/>
                      <a:pt x="2883" y="802"/>
                      <a:pt x="2657" y="928"/>
                    </a:cubicBezTo>
                    <a:lnTo>
                      <a:pt x="752" y="2030"/>
                    </a:lnTo>
                    <a:cubicBezTo>
                      <a:pt x="527" y="2156"/>
                      <a:pt x="251" y="2080"/>
                      <a:pt x="126" y="1855"/>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7"/>
              <p:cNvSpPr/>
              <p:nvPr/>
            </p:nvSpPr>
            <p:spPr>
              <a:xfrm>
                <a:off x="6609626" y="1836966"/>
                <a:ext cx="43243" cy="99602"/>
              </a:xfrm>
              <a:custGeom>
                <a:avLst/>
                <a:gdLst/>
                <a:ahLst/>
                <a:cxnLst/>
                <a:rect l="l" t="t" r="r" b="b"/>
                <a:pathLst>
                  <a:path w="1154" h="2658" extrusionOk="0">
                    <a:moveTo>
                      <a:pt x="427" y="1"/>
                    </a:moveTo>
                    <a:cubicBezTo>
                      <a:pt x="201" y="1"/>
                      <a:pt x="1" y="201"/>
                      <a:pt x="1" y="402"/>
                    </a:cubicBezTo>
                    <a:lnTo>
                      <a:pt x="76" y="2181"/>
                    </a:lnTo>
                    <a:cubicBezTo>
                      <a:pt x="76" y="2457"/>
                      <a:pt x="327" y="2657"/>
                      <a:pt x="577" y="2657"/>
                    </a:cubicBezTo>
                    <a:lnTo>
                      <a:pt x="703" y="2657"/>
                    </a:lnTo>
                    <a:cubicBezTo>
                      <a:pt x="953" y="2657"/>
                      <a:pt x="1154" y="2457"/>
                      <a:pt x="1154" y="2181"/>
                    </a:cubicBezTo>
                    <a:lnTo>
                      <a:pt x="1003" y="402"/>
                    </a:lnTo>
                    <a:cubicBezTo>
                      <a:pt x="978" y="201"/>
                      <a:pt x="778" y="1"/>
                      <a:pt x="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7"/>
              <p:cNvSpPr/>
              <p:nvPr/>
            </p:nvSpPr>
            <p:spPr>
              <a:xfrm>
                <a:off x="6609626" y="1836966"/>
                <a:ext cx="43243" cy="99602"/>
              </a:xfrm>
              <a:custGeom>
                <a:avLst/>
                <a:gdLst/>
                <a:ahLst/>
                <a:cxnLst/>
                <a:rect l="l" t="t" r="r" b="b"/>
                <a:pathLst>
                  <a:path w="1154" h="2658" fill="none" extrusionOk="0">
                    <a:moveTo>
                      <a:pt x="703" y="2657"/>
                    </a:moveTo>
                    <a:lnTo>
                      <a:pt x="577" y="2657"/>
                    </a:lnTo>
                    <a:cubicBezTo>
                      <a:pt x="327" y="2657"/>
                      <a:pt x="76" y="2457"/>
                      <a:pt x="76" y="2181"/>
                    </a:cubicBezTo>
                    <a:lnTo>
                      <a:pt x="1" y="402"/>
                    </a:lnTo>
                    <a:cubicBezTo>
                      <a:pt x="1" y="201"/>
                      <a:pt x="201" y="1"/>
                      <a:pt x="427" y="1"/>
                    </a:cubicBezTo>
                    <a:lnTo>
                      <a:pt x="527" y="1"/>
                    </a:lnTo>
                    <a:cubicBezTo>
                      <a:pt x="778" y="1"/>
                      <a:pt x="978" y="201"/>
                      <a:pt x="1003" y="402"/>
                    </a:cubicBezTo>
                    <a:lnTo>
                      <a:pt x="1154" y="2181"/>
                    </a:lnTo>
                    <a:cubicBezTo>
                      <a:pt x="1154" y="2457"/>
                      <a:pt x="953" y="2657"/>
                      <a:pt x="703" y="2657"/>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7"/>
              <p:cNvSpPr/>
              <p:nvPr/>
            </p:nvSpPr>
            <p:spPr>
              <a:xfrm>
                <a:off x="6573014" y="1836966"/>
                <a:ext cx="39496" cy="99602"/>
              </a:xfrm>
              <a:custGeom>
                <a:avLst/>
                <a:gdLst/>
                <a:ahLst/>
                <a:cxnLst/>
                <a:rect l="l" t="t" r="r" b="b"/>
                <a:pathLst>
                  <a:path w="1054" h="2658" extrusionOk="0">
                    <a:moveTo>
                      <a:pt x="427" y="1"/>
                    </a:moveTo>
                    <a:cubicBezTo>
                      <a:pt x="201" y="1"/>
                      <a:pt x="0" y="201"/>
                      <a:pt x="0" y="402"/>
                    </a:cubicBezTo>
                    <a:lnTo>
                      <a:pt x="0" y="2181"/>
                    </a:lnTo>
                    <a:cubicBezTo>
                      <a:pt x="0" y="2432"/>
                      <a:pt x="201" y="2657"/>
                      <a:pt x="477" y="2657"/>
                    </a:cubicBezTo>
                    <a:lnTo>
                      <a:pt x="577" y="2657"/>
                    </a:lnTo>
                    <a:cubicBezTo>
                      <a:pt x="853" y="2657"/>
                      <a:pt x="1053" y="2432"/>
                      <a:pt x="1053" y="2181"/>
                    </a:cubicBezTo>
                    <a:lnTo>
                      <a:pt x="978" y="402"/>
                    </a:lnTo>
                    <a:cubicBezTo>
                      <a:pt x="978" y="201"/>
                      <a:pt x="777" y="1"/>
                      <a:pt x="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7"/>
              <p:cNvSpPr/>
              <p:nvPr/>
            </p:nvSpPr>
            <p:spPr>
              <a:xfrm>
                <a:off x="6573014" y="1836966"/>
                <a:ext cx="39496" cy="99602"/>
              </a:xfrm>
              <a:custGeom>
                <a:avLst/>
                <a:gdLst/>
                <a:ahLst/>
                <a:cxnLst/>
                <a:rect l="l" t="t" r="r" b="b"/>
                <a:pathLst>
                  <a:path w="1054" h="2658" fill="none" extrusionOk="0">
                    <a:moveTo>
                      <a:pt x="577" y="2657"/>
                    </a:moveTo>
                    <a:lnTo>
                      <a:pt x="477" y="2657"/>
                    </a:lnTo>
                    <a:cubicBezTo>
                      <a:pt x="201" y="2657"/>
                      <a:pt x="0" y="2432"/>
                      <a:pt x="0" y="2181"/>
                    </a:cubicBezTo>
                    <a:lnTo>
                      <a:pt x="0" y="402"/>
                    </a:lnTo>
                    <a:cubicBezTo>
                      <a:pt x="0" y="201"/>
                      <a:pt x="201" y="1"/>
                      <a:pt x="427" y="1"/>
                    </a:cubicBezTo>
                    <a:lnTo>
                      <a:pt x="527" y="1"/>
                    </a:lnTo>
                    <a:cubicBezTo>
                      <a:pt x="777" y="1"/>
                      <a:pt x="978" y="201"/>
                      <a:pt x="978" y="402"/>
                    </a:cubicBezTo>
                    <a:lnTo>
                      <a:pt x="1053" y="2181"/>
                    </a:lnTo>
                    <a:cubicBezTo>
                      <a:pt x="1053" y="2432"/>
                      <a:pt x="853" y="2657"/>
                      <a:pt x="577" y="2657"/>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7"/>
              <p:cNvSpPr/>
              <p:nvPr/>
            </p:nvSpPr>
            <p:spPr>
              <a:xfrm>
                <a:off x="6532618" y="1836966"/>
                <a:ext cx="40433" cy="99602"/>
              </a:xfrm>
              <a:custGeom>
                <a:avLst/>
                <a:gdLst/>
                <a:ahLst/>
                <a:cxnLst/>
                <a:rect l="l" t="t" r="r" b="b"/>
                <a:pathLst>
                  <a:path w="1079" h="2658" extrusionOk="0">
                    <a:moveTo>
                      <a:pt x="527" y="1"/>
                    </a:moveTo>
                    <a:cubicBezTo>
                      <a:pt x="276" y="1"/>
                      <a:pt x="76" y="201"/>
                      <a:pt x="76" y="402"/>
                    </a:cubicBezTo>
                    <a:lnTo>
                      <a:pt x="1" y="2181"/>
                    </a:lnTo>
                    <a:cubicBezTo>
                      <a:pt x="1" y="2432"/>
                      <a:pt x="201" y="2657"/>
                      <a:pt x="477" y="2657"/>
                    </a:cubicBezTo>
                    <a:lnTo>
                      <a:pt x="577" y="2657"/>
                    </a:lnTo>
                    <a:cubicBezTo>
                      <a:pt x="853" y="2657"/>
                      <a:pt x="1078" y="2432"/>
                      <a:pt x="1078" y="2181"/>
                    </a:cubicBezTo>
                    <a:lnTo>
                      <a:pt x="1078" y="402"/>
                    </a:lnTo>
                    <a:cubicBezTo>
                      <a:pt x="1078" y="201"/>
                      <a:pt x="878" y="1"/>
                      <a:pt x="6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7"/>
              <p:cNvSpPr/>
              <p:nvPr/>
            </p:nvSpPr>
            <p:spPr>
              <a:xfrm>
                <a:off x="6532618" y="1836966"/>
                <a:ext cx="40433" cy="99602"/>
              </a:xfrm>
              <a:custGeom>
                <a:avLst/>
                <a:gdLst/>
                <a:ahLst/>
                <a:cxnLst/>
                <a:rect l="l" t="t" r="r" b="b"/>
                <a:pathLst>
                  <a:path w="1079" h="2658" fill="none" extrusionOk="0">
                    <a:moveTo>
                      <a:pt x="577" y="2657"/>
                    </a:moveTo>
                    <a:lnTo>
                      <a:pt x="477" y="2657"/>
                    </a:lnTo>
                    <a:cubicBezTo>
                      <a:pt x="201" y="2657"/>
                      <a:pt x="1" y="2432"/>
                      <a:pt x="1" y="2181"/>
                    </a:cubicBezTo>
                    <a:lnTo>
                      <a:pt x="76" y="402"/>
                    </a:lnTo>
                    <a:cubicBezTo>
                      <a:pt x="76" y="201"/>
                      <a:pt x="276" y="1"/>
                      <a:pt x="527" y="1"/>
                    </a:cubicBezTo>
                    <a:lnTo>
                      <a:pt x="627" y="1"/>
                    </a:lnTo>
                    <a:cubicBezTo>
                      <a:pt x="878" y="1"/>
                      <a:pt x="1078" y="201"/>
                      <a:pt x="1078" y="402"/>
                    </a:cubicBezTo>
                    <a:lnTo>
                      <a:pt x="1078" y="2181"/>
                    </a:lnTo>
                    <a:cubicBezTo>
                      <a:pt x="1078" y="2432"/>
                      <a:pt x="853" y="2657"/>
                      <a:pt x="577" y="2657"/>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7"/>
              <p:cNvSpPr/>
              <p:nvPr/>
            </p:nvSpPr>
            <p:spPr>
              <a:xfrm>
                <a:off x="6492259" y="1837903"/>
                <a:ext cx="43206" cy="99602"/>
              </a:xfrm>
              <a:custGeom>
                <a:avLst/>
                <a:gdLst/>
                <a:ahLst/>
                <a:cxnLst/>
                <a:rect l="l" t="t" r="r" b="b"/>
                <a:pathLst>
                  <a:path w="1153" h="2658" extrusionOk="0">
                    <a:moveTo>
                      <a:pt x="627" y="1"/>
                    </a:moveTo>
                    <a:cubicBezTo>
                      <a:pt x="376" y="1"/>
                      <a:pt x="176" y="176"/>
                      <a:pt x="150" y="402"/>
                    </a:cubicBezTo>
                    <a:lnTo>
                      <a:pt x="25" y="2181"/>
                    </a:lnTo>
                    <a:cubicBezTo>
                      <a:pt x="0" y="2457"/>
                      <a:pt x="201" y="2657"/>
                      <a:pt x="476" y="2657"/>
                    </a:cubicBezTo>
                    <a:lnTo>
                      <a:pt x="577" y="2657"/>
                    </a:lnTo>
                    <a:cubicBezTo>
                      <a:pt x="852" y="2657"/>
                      <a:pt x="1078" y="2457"/>
                      <a:pt x="1078" y="2181"/>
                    </a:cubicBezTo>
                    <a:lnTo>
                      <a:pt x="1153" y="402"/>
                    </a:lnTo>
                    <a:cubicBezTo>
                      <a:pt x="1153" y="176"/>
                      <a:pt x="952" y="1"/>
                      <a:pt x="7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7"/>
              <p:cNvSpPr/>
              <p:nvPr/>
            </p:nvSpPr>
            <p:spPr>
              <a:xfrm>
                <a:off x="6492259" y="1837903"/>
                <a:ext cx="43206" cy="99602"/>
              </a:xfrm>
              <a:custGeom>
                <a:avLst/>
                <a:gdLst/>
                <a:ahLst/>
                <a:cxnLst/>
                <a:rect l="l" t="t" r="r" b="b"/>
                <a:pathLst>
                  <a:path w="1153" h="2658" fill="none" extrusionOk="0">
                    <a:moveTo>
                      <a:pt x="577" y="2657"/>
                    </a:moveTo>
                    <a:lnTo>
                      <a:pt x="476" y="2657"/>
                    </a:lnTo>
                    <a:cubicBezTo>
                      <a:pt x="201" y="2657"/>
                      <a:pt x="0" y="2457"/>
                      <a:pt x="25" y="2181"/>
                    </a:cubicBezTo>
                    <a:lnTo>
                      <a:pt x="150" y="402"/>
                    </a:lnTo>
                    <a:cubicBezTo>
                      <a:pt x="176" y="176"/>
                      <a:pt x="376" y="1"/>
                      <a:pt x="627" y="1"/>
                    </a:cubicBezTo>
                    <a:lnTo>
                      <a:pt x="727" y="1"/>
                    </a:lnTo>
                    <a:cubicBezTo>
                      <a:pt x="952" y="1"/>
                      <a:pt x="1153" y="176"/>
                      <a:pt x="1153" y="402"/>
                    </a:cubicBezTo>
                    <a:lnTo>
                      <a:pt x="1078" y="2181"/>
                    </a:lnTo>
                    <a:cubicBezTo>
                      <a:pt x="1078" y="2457"/>
                      <a:pt x="852" y="2657"/>
                      <a:pt x="577" y="2657"/>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7"/>
              <p:cNvSpPr/>
              <p:nvPr/>
            </p:nvSpPr>
            <p:spPr>
              <a:xfrm>
                <a:off x="6469700" y="2109323"/>
                <a:ext cx="205724" cy="330620"/>
              </a:xfrm>
              <a:custGeom>
                <a:avLst/>
                <a:gdLst/>
                <a:ahLst/>
                <a:cxnLst/>
                <a:rect l="l" t="t" r="r" b="b"/>
                <a:pathLst>
                  <a:path w="5490" h="8823" fill="none" extrusionOk="0">
                    <a:moveTo>
                      <a:pt x="5489" y="8823"/>
                    </a:moveTo>
                    <a:lnTo>
                      <a:pt x="1" y="8823"/>
                    </a:lnTo>
                    <a:lnTo>
                      <a:pt x="276" y="6943"/>
                    </a:lnTo>
                    <a:lnTo>
                      <a:pt x="552" y="5189"/>
                    </a:lnTo>
                    <a:lnTo>
                      <a:pt x="1354" y="1"/>
                    </a:lnTo>
                    <a:lnTo>
                      <a:pt x="4136" y="1"/>
                    </a:lnTo>
                    <a:lnTo>
                      <a:pt x="4938" y="5189"/>
                    </a:lnTo>
                    <a:lnTo>
                      <a:pt x="5214" y="6943"/>
                    </a:lnTo>
                    <a:close/>
                  </a:path>
                </a:pathLst>
              </a:custGeom>
              <a:noFill/>
              <a:ln w="952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C6FE9501-C521-4BDD-9686-4C1FCC781125}"/>
              </a:ext>
            </a:extLst>
          </p:cNvPr>
          <p:cNvPicPr>
            <a:picLocks noChangeAspect="1"/>
          </p:cNvPicPr>
          <p:nvPr/>
        </p:nvPicPr>
        <p:blipFill>
          <a:blip r:embed="rId3"/>
          <a:stretch>
            <a:fillRect/>
          </a:stretch>
        </p:blipFill>
        <p:spPr>
          <a:xfrm>
            <a:off x="1789651" y="763403"/>
            <a:ext cx="1312097" cy="968962"/>
          </a:xfrm>
          <a:prstGeom prst="rect">
            <a:avLst/>
          </a:prstGeom>
        </p:spPr>
      </p:pic>
      <p:pic>
        <p:nvPicPr>
          <p:cNvPr id="5" name="Picture 4">
            <a:extLst>
              <a:ext uri="{FF2B5EF4-FFF2-40B4-BE49-F238E27FC236}">
                <a16:creationId xmlns:a16="http://schemas.microsoft.com/office/drawing/2014/main" id="{A8EF4976-4345-42BF-8D53-9340AE48DB47}"/>
              </a:ext>
            </a:extLst>
          </p:cNvPr>
          <p:cNvPicPr>
            <a:picLocks noChangeAspect="1"/>
          </p:cNvPicPr>
          <p:nvPr/>
        </p:nvPicPr>
        <p:blipFill>
          <a:blip r:embed="rId4"/>
          <a:stretch>
            <a:fillRect/>
          </a:stretch>
        </p:blipFill>
        <p:spPr>
          <a:xfrm>
            <a:off x="7029035" y="813039"/>
            <a:ext cx="1303880" cy="897851"/>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CF1F-BDCD-4A0E-8B9B-6E92DBA263C1}"/>
              </a:ext>
            </a:extLst>
          </p:cNvPr>
          <p:cNvSpPr>
            <a:spLocks noGrp="1"/>
          </p:cNvSpPr>
          <p:nvPr>
            <p:ph type="title"/>
          </p:nvPr>
        </p:nvSpPr>
        <p:spPr>
          <a:xfrm>
            <a:off x="1" y="293556"/>
            <a:ext cx="2213428" cy="488400"/>
          </a:xfrm>
        </p:spPr>
        <p:txBody>
          <a:bodyPr/>
          <a:lstStyle/>
          <a:p>
            <a:r>
              <a:rPr lang="en-US" u="sng" dirty="0" err="1"/>
              <a:t>Uml</a:t>
            </a:r>
            <a:r>
              <a:rPr lang="en-US" u="sng" dirty="0"/>
              <a:t> Diagram</a:t>
            </a:r>
          </a:p>
        </p:txBody>
      </p:sp>
      <p:pic>
        <p:nvPicPr>
          <p:cNvPr id="1025" name="Picture 1">
            <a:extLst>
              <a:ext uri="{FF2B5EF4-FFF2-40B4-BE49-F238E27FC236}">
                <a16:creationId xmlns:a16="http://schemas.microsoft.com/office/drawing/2014/main" id="{86B10535-218C-4069-AC36-89BACA987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441" y="0"/>
            <a:ext cx="6218558" cy="51434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7E6A9FB9-B702-42A5-920B-D4A95F31D3AE}"/>
              </a:ext>
            </a:extLst>
          </p:cNvPr>
          <p:cNvSpPr/>
          <p:nvPr/>
        </p:nvSpPr>
        <p:spPr>
          <a:xfrm>
            <a:off x="130629" y="4463144"/>
            <a:ext cx="2634342" cy="5007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latin typeface="Algerian" panose="04020705040A02060702" pitchFamily="82" charset="0"/>
              </a:rPr>
              <a:t>Fig 1: CLASS DIAGRAM</a:t>
            </a:r>
          </a:p>
        </p:txBody>
      </p:sp>
      <p:sp>
        <p:nvSpPr>
          <p:cNvPr id="3" name="TextBox 2">
            <a:extLst>
              <a:ext uri="{FF2B5EF4-FFF2-40B4-BE49-F238E27FC236}">
                <a16:creationId xmlns:a16="http://schemas.microsoft.com/office/drawing/2014/main" id="{BD901C20-ABAE-407A-8B49-9A0DADEC0ACD}"/>
              </a:ext>
            </a:extLst>
          </p:cNvPr>
          <p:cNvSpPr txBox="1"/>
          <p:nvPr/>
        </p:nvSpPr>
        <p:spPr>
          <a:xfrm>
            <a:off x="221343" y="1611085"/>
            <a:ext cx="2452914" cy="1815882"/>
          </a:xfrm>
          <a:prstGeom prst="rect">
            <a:avLst/>
          </a:prstGeom>
          <a:noFill/>
        </p:spPr>
        <p:txBody>
          <a:bodyPr wrap="square" rtlCol="0">
            <a:spAutoFit/>
          </a:bodyPr>
          <a:lstStyle/>
          <a:p>
            <a:pPr algn="just"/>
            <a:r>
              <a:rPr lang="en-US" sz="1600" dirty="0">
                <a:solidFill>
                  <a:schemeClr val="tx1"/>
                </a:solidFill>
                <a:latin typeface="Aparajita" panose="02020603050405020304" pitchFamily="18" charset="0"/>
                <a:cs typeface="Aparajita" panose="02020603050405020304" pitchFamily="18" charset="0"/>
              </a:rPr>
              <a:t>The class diagram elaborate that how the login modules, student details attendance ,firebase, teacher login and webpage are connected to each other. The static view of the system is shown through this diagram.</a:t>
            </a:r>
          </a:p>
        </p:txBody>
      </p:sp>
    </p:spTree>
    <p:extLst>
      <p:ext uri="{BB962C8B-B14F-4D97-AF65-F5344CB8AC3E}">
        <p14:creationId xmlns:p14="http://schemas.microsoft.com/office/powerpoint/2010/main" val="2077842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B7775-59F9-4411-BF1E-960560758D68}"/>
              </a:ext>
            </a:extLst>
          </p:cNvPr>
          <p:cNvSpPr>
            <a:spLocks noGrp="1"/>
          </p:cNvSpPr>
          <p:nvPr>
            <p:ph type="title"/>
          </p:nvPr>
        </p:nvSpPr>
        <p:spPr>
          <a:xfrm>
            <a:off x="720000" y="253092"/>
            <a:ext cx="7704000" cy="697183"/>
          </a:xfrm>
        </p:spPr>
        <p:txBody>
          <a:bodyPr/>
          <a:lstStyle/>
          <a:p>
            <a:r>
              <a:rPr lang="en-US" u="sng" dirty="0"/>
              <a:t>Database Description</a:t>
            </a:r>
          </a:p>
        </p:txBody>
      </p:sp>
      <p:grpSp>
        <p:nvGrpSpPr>
          <p:cNvPr id="4" name="Group 3">
            <a:extLst>
              <a:ext uri="{FF2B5EF4-FFF2-40B4-BE49-F238E27FC236}">
                <a16:creationId xmlns:a16="http://schemas.microsoft.com/office/drawing/2014/main" id="{0199EA33-3D59-42EA-82E0-CEF48FE48193}"/>
              </a:ext>
            </a:extLst>
          </p:cNvPr>
          <p:cNvGrpSpPr/>
          <p:nvPr/>
        </p:nvGrpSpPr>
        <p:grpSpPr>
          <a:xfrm>
            <a:off x="1111114" y="950275"/>
            <a:ext cx="6921771" cy="4136982"/>
            <a:chOff x="-25399" y="-736606"/>
            <a:chExt cx="6671733" cy="5562731"/>
          </a:xfrm>
        </p:grpSpPr>
        <p:sp>
          <p:nvSpPr>
            <p:cNvPr id="6" name="Rectangle 5">
              <a:extLst>
                <a:ext uri="{FF2B5EF4-FFF2-40B4-BE49-F238E27FC236}">
                  <a16:creationId xmlns:a16="http://schemas.microsoft.com/office/drawing/2014/main" id="{8183EF50-7747-48C9-895B-4735338C3FF7}"/>
                </a:ext>
              </a:extLst>
            </p:cNvPr>
            <p:cNvSpPr/>
            <p:nvPr/>
          </p:nvSpPr>
          <p:spPr>
            <a:xfrm>
              <a:off x="-25399" y="-736606"/>
              <a:ext cx="6671733" cy="5562731"/>
            </a:xfrm>
            <a:prstGeom prst="rect">
              <a:avLst/>
            </a:prstGeom>
            <a:solidFill>
              <a:schemeClr val="tx1">
                <a:lumMod val="85000"/>
              </a:schemeClr>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a:extLst>
                <a:ext uri="{FF2B5EF4-FFF2-40B4-BE49-F238E27FC236}">
                  <a16:creationId xmlns:a16="http://schemas.microsoft.com/office/drawing/2014/main" id="{A6E76861-4D10-4310-9080-7537A63E6613}"/>
                </a:ext>
              </a:extLst>
            </p:cNvPr>
            <p:cNvGrpSpPr>
              <a:grpSpLocks/>
            </p:cNvGrpSpPr>
            <p:nvPr/>
          </p:nvGrpSpPr>
          <p:grpSpPr bwMode="auto">
            <a:xfrm>
              <a:off x="262467" y="0"/>
              <a:ext cx="5974083" cy="3667587"/>
              <a:chOff x="2091" y="1802"/>
              <a:chExt cx="8227" cy="5591"/>
            </a:xfrm>
          </p:grpSpPr>
          <p:sp>
            <p:nvSpPr>
              <p:cNvPr id="8" name="Rectangle 7">
                <a:extLst>
                  <a:ext uri="{FF2B5EF4-FFF2-40B4-BE49-F238E27FC236}">
                    <a16:creationId xmlns:a16="http://schemas.microsoft.com/office/drawing/2014/main" id="{F153AF48-0C0C-43B2-A613-BEA5D5E27918}"/>
                  </a:ext>
                </a:extLst>
              </p:cNvPr>
              <p:cNvSpPr>
                <a:spLocks noChangeArrowheads="1"/>
              </p:cNvSpPr>
              <p:nvPr/>
            </p:nvSpPr>
            <p:spPr bwMode="auto">
              <a:xfrm>
                <a:off x="7214" y="3028"/>
                <a:ext cx="1556" cy="468"/>
              </a:xfrm>
              <a:prstGeom prst="rect">
                <a:avLst/>
              </a:prstGeom>
              <a:solidFill>
                <a:srgbClr val="FFFFFF"/>
              </a:solidFill>
              <a:ln w="19050" cmpd="sng">
                <a:solidFill>
                  <a:srgbClr val="000000"/>
                </a:solidFill>
                <a:miter lim="800000"/>
                <a:headEnd/>
                <a:tailEnd/>
              </a:ln>
            </p:spPr>
            <p:txBody>
              <a:bodyPr rot="0" vert="horz" wrap="square" lIns="91440" tIns="45720" rIns="91440" bIns="45720" anchor="t" anchorCtr="0" upright="1">
                <a:noAutofit/>
              </a:bodyPr>
              <a:lstStyle/>
              <a:p>
                <a:pPr marL="0" marR="0" algn="ctr">
                  <a:spcBef>
                    <a:spcPts val="0"/>
                  </a:spcBef>
                  <a:spcAft>
                    <a:spcPts val="0"/>
                  </a:spcAft>
                </a:pPr>
                <a:r>
                  <a:rPr lang="en-US" sz="1000">
                    <a:effectLst/>
                    <a:latin typeface="Times New Roman" panose="02020603050405020304" pitchFamily="18" charset="0"/>
                    <a:ea typeface="Calibri" panose="020F0502020204030204" pitchFamily="34" charset="0"/>
                  </a:rPr>
                  <a:t>Teacher</a:t>
                </a:r>
                <a:endParaRPr lang="en-US" sz="1200">
                  <a:effectLst/>
                  <a:latin typeface="Times New Roman" panose="02020603050405020304" pitchFamily="18" charset="0"/>
                  <a:ea typeface="Calibri" panose="020F0502020204030204" pitchFamily="34" charset="0"/>
                </a:endParaRPr>
              </a:p>
            </p:txBody>
          </p:sp>
          <p:cxnSp>
            <p:nvCxnSpPr>
              <p:cNvPr id="9" name="AutoShape 4">
                <a:extLst>
                  <a:ext uri="{FF2B5EF4-FFF2-40B4-BE49-F238E27FC236}">
                    <a16:creationId xmlns:a16="http://schemas.microsoft.com/office/drawing/2014/main" id="{EA5A8D18-0A7C-488D-9514-160ED139D9C3}"/>
                  </a:ext>
                </a:extLst>
              </p:cNvPr>
              <p:cNvCxnSpPr>
                <a:cxnSpLocks noChangeShapeType="1"/>
              </p:cNvCxnSpPr>
              <p:nvPr/>
            </p:nvCxnSpPr>
            <p:spPr bwMode="auto">
              <a:xfrm>
                <a:off x="8756" y="3226"/>
                <a:ext cx="520" cy="416"/>
              </a:xfrm>
              <a:prstGeom prst="straightConnector1">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10" name="AutoShape 5">
                <a:extLst>
                  <a:ext uri="{FF2B5EF4-FFF2-40B4-BE49-F238E27FC236}">
                    <a16:creationId xmlns:a16="http://schemas.microsoft.com/office/drawing/2014/main" id="{D7AEB4BC-0C6B-4FB5-9EEC-CF0D77A7CFA0}"/>
                  </a:ext>
                </a:extLst>
              </p:cNvPr>
              <p:cNvCxnSpPr>
                <a:cxnSpLocks noChangeShapeType="1"/>
              </p:cNvCxnSpPr>
              <p:nvPr/>
            </p:nvCxnSpPr>
            <p:spPr bwMode="auto">
              <a:xfrm>
                <a:off x="3149" y="3642"/>
                <a:ext cx="229" cy="721"/>
              </a:xfrm>
              <a:prstGeom prst="straightConnector1">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sp>
            <p:nvSpPr>
              <p:cNvPr id="11" name="Rectangle 10">
                <a:extLst>
                  <a:ext uri="{FF2B5EF4-FFF2-40B4-BE49-F238E27FC236}">
                    <a16:creationId xmlns:a16="http://schemas.microsoft.com/office/drawing/2014/main" id="{B566BD38-4263-4CAB-8DA0-ECF21D2BE641}"/>
                  </a:ext>
                </a:extLst>
              </p:cNvPr>
              <p:cNvSpPr>
                <a:spLocks noChangeArrowheads="1"/>
              </p:cNvSpPr>
              <p:nvPr/>
            </p:nvSpPr>
            <p:spPr bwMode="auto">
              <a:xfrm>
                <a:off x="2091" y="3150"/>
                <a:ext cx="1848" cy="492"/>
              </a:xfrm>
              <a:prstGeom prst="rect">
                <a:avLst/>
              </a:prstGeom>
              <a:solidFill>
                <a:srgbClr val="FFFFFF"/>
              </a:solidFill>
              <a:ln w="19050" cmpd="sng">
                <a:solidFill>
                  <a:srgbClr val="000000"/>
                </a:solidFill>
                <a:miter lim="800000"/>
                <a:headEnd/>
                <a:tailEnd/>
              </a:ln>
            </p:spPr>
            <p:txBody>
              <a:bodyPr rot="0" vert="horz" wrap="square" lIns="91440" tIns="45720" rIns="91440" bIns="45720" anchor="t" anchorCtr="0" upright="1">
                <a:noAutofit/>
              </a:bodyPr>
              <a:lstStyle/>
              <a:p>
                <a:pPr marL="0" marR="0" algn="ctr">
                  <a:spcBef>
                    <a:spcPts val="0"/>
                  </a:spcBef>
                  <a:spcAft>
                    <a:spcPts val="0"/>
                  </a:spcAft>
                </a:pPr>
                <a:r>
                  <a:rPr lang="en-US" sz="1000">
                    <a:effectLst/>
                    <a:latin typeface="Times New Roman" panose="02020603050405020304" pitchFamily="18" charset="0"/>
                    <a:ea typeface="Calibri" panose="020F0502020204030204" pitchFamily="34" charset="0"/>
                  </a:rPr>
                  <a:t>Student</a:t>
                </a:r>
                <a:endParaRPr lang="en-US" sz="1200">
                  <a:effectLst/>
                  <a:latin typeface="Times New Roman" panose="02020603050405020304" pitchFamily="18" charset="0"/>
                  <a:ea typeface="Calibri" panose="020F0502020204030204" pitchFamily="34" charset="0"/>
                </a:endParaRPr>
              </a:p>
            </p:txBody>
          </p:sp>
          <p:sp>
            <p:nvSpPr>
              <p:cNvPr id="12" name="Rectangle 11">
                <a:extLst>
                  <a:ext uri="{FF2B5EF4-FFF2-40B4-BE49-F238E27FC236}">
                    <a16:creationId xmlns:a16="http://schemas.microsoft.com/office/drawing/2014/main" id="{3DF3A131-38E3-4B66-90A0-D7119B0D2395}"/>
                  </a:ext>
                </a:extLst>
              </p:cNvPr>
              <p:cNvSpPr>
                <a:spLocks noChangeArrowheads="1"/>
              </p:cNvSpPr>
              <p:nvPr/>
            </p:nvSpPr>
            <p:spPr bwMode="auto">
              <a:xfrm>
                <a:off x="5553" y="5322"/>
                <a:ext cx="1416" cy="492"/>
              </a:xfrm>
              <a:prstGeom prst="rect">
                <a:avLst/>
              </a:prstGeom>
              <a:solidFill>
                <a:srgbClr val="FFFFFF"/>
              </a:solidFill>
              <a:ln w="19050" cmpd="sng">
                <a:solidFill>
                  <a:srgbClr val="000000"/>
                </a:solidFill>
                <a:miter lim="800000"/>
                <a:headEnd/>
                <a:tailEnd/>
              </a:ln>
            </p:spPr>
            <p:txBody>
              <a:bodyPr rot="0" vert="horz" wrap="square" lIns="91440" tIns="45720" rIns="91440" bIns="45720" anchor="t" anchorCtr="0" upright="1">
                <a:noAutofit/>
              </a:bodyPr>
              <a:lstStyle/>
              <a:p>
                <a:pPr marL="0" marR="0" algn="ctr">
                  <a:spcBef>
                    <a:spcPts val="0"/>
                  </a:spcBef>
                  <a:spcAft>
                    <a:spcPts val="0"/>
                  </a:spcAft>
                </a:pPr>
                <a:r>
                  <a:rPr lang="en-US" sz="1000">
                    <a:effectLst/>
                    <a:latin typeface="Times New Roman" panose="02020603050405020304" pitchFamily="18" charset="0"/>
                    <a:ea typeface="Calibri" panose="020F0502020204030204" pitchFamily="34" charset="0"/>
                  </a:rPr>
                  <a:t>Attendance</a:t>
                </a:r>
                <a:endParaRPr lang="en-US" sz="1200">
                  <a:effectLst/>
                  <a:latin typeface="Times New Roman" panose="02020603050405020304" pitchFamily="18" charset="0"/>
                  <a:ea typeface="Calibri" panose="020F0502020204030204" pitchFamily="34" charset="0"/>
                </a:endParaRPr>
              </a:p>
            </p:txBody>
          </p:sp>
          <p:sp>
            <p:nvSpPr>
              <p:cNvPr id="13" name="AutoShape 8">
                <a:extLst>
                  <a:ext uri="{FF2B5EF4-FFF2-40B4-BE49-F238E27FC236}">
                    <a16:creationId xmlns:a16="http://schemas.microsoft.com/office/drawing/2014/main" id="{C4C30281-7CDE-4DF8-B91F-64F512F6620B}"/>
                  </a:ext>
                </a:extLst>
              </p:cNvPr>
              <p:cNvSpPr>
                <a:spLocks noChangeArrowheads="1"/>
              </p:cNvSpPr>
              <p:nvPr/>
            </p:nvSpPr>
            <p:spPr bwMode="auto">
              <a:xfrm>
                <a:off x="3013" y="4178"/>
                <a:ext cx="1296" cy="780"/>
              </a:xfrm>
              <a:prstGeom prst="flowChartDecision">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spcBef>
                    <a:spcPts val="0"/>
                  </a:spcBef>
                  <a:spcAft>
                    <a:spcPts val="0"/>
                  </a:spcAft>
                </a:pPr>
                <a:r>
                  <a:rPr lang="en-US" sz="1000">
                    <a:effectLst/>
                    <a:latin typeface="Times New Roman" panose="02020603050405020304" pitchFamily="18" charset="0"/>
                    <a:ea typeface="Calibri" panose="020F0502020204030204" pitchFamily="34" charset="0"/>
                  </a:rPr>
                  <a:t>takes</a:t>
                </a:r>
                <a:endParaRPr lang="en-US" sz="1200">
                  <a:effectLst/>
                  <a:latin typeface="Times New Roman" panose="02020603050405020304" pitchFamily="18" charset="0"/>
                  <a:ea typeface="Calibri" panose="020F0502020204030204" pitchFamily="34" charset="0"/>
                </a:endParaRPr>
              </a:p>
            </p:txBody>
          </p:sp>
          <p:sp>
            <p:nvSpPr>
              <p:cNvPr id="14" name="AutoShape 9">
                <a:extLst>
                  <a:ext uri="{FF2B5EF4-FFF2-40B4-BE49-F238E27FC236}">
                    <a16:creationId xmlns:a16="http://schemas.microsoft.com/office/drawing/2014/main" id="{52B7E88D-B870-4037-AA21-56368674CFB8}"/>
                  </a:ext>
                </a:extLst>
              </p:cNvPr>
              <p:cNvSpPr>
                <a:spLocks noChangeArrowheads="1"/>
              </p:cNvSpPr>
              <p:nvPr/>
            </p:nvSpPr>
            <p:spPr bwMode="auto">
              <a:xfrm>
                <a:off x="7221" y="3954"/>
                <a:ext cx="1411" cy="754"/>
              </a:xfrm>
              <a:prstGeom prst="flowChartDecision">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Calibri" panose="020F0502020204030204" pitchFamily="34" charset="0"/>
                  </a:rPr>
                  <a:t>views</a:t>
                </a:r>
                <a:endParaRPr lang="en-US" sz="1200">
                  <a:effectLst/>
                  <a:latin typeface="Times New Roman" panose="02020603050405020304" pitchFamily="18" charset="0"/>
                  <a:ea typeface="Calibri" panose="020F0502020204030204" pitchFamily="34" charset="0"/>
                </a:endParaRPr>
              </a:p>
            </p:txBody>
          </p:sp>
          <p:cxnSp>
            <p:nvCxnSpPr>
              <p:cNvPr id="15" name="AutoShape 10">
                <a:extLst>
                  <a:ext uri="{FF2B5EF4-FFF2-40B4-BE49-F238E27FC236}">
                    <a16:creationId xmlns:a16="http://schemas.microsoft.com/office/drawing/2014/main" id="{02CA8422-050B-46A1-977D-B155948987D6}"/>
                  </a:ext>
                </a:extLst>
              </p:cNvPr>
              <p:cNvCxnSpPr>
                <a:cxnSpLocks noChangeShapeType="1"/>
              </p:cNvCxnSpPr>
              <p:nvPr/>
            </p:nvCxnSpPr>
            <p:spPr bwMode="auto">
              <a:xfrm>
                <a:off x="3652" y="4946"/>
                <a:ext cx="1913" cy="604"/>
              </a:xfrm>
              <a:prstGeom prst="straightConnector1">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16" name="AutoShape 11">
                <a:extLst>
                  <a:ext uri="{FF2B5EF4-FFF2-40B4-BE49-F238E27FC236}">
                    <a16:creationId xmlns:a16="http://schemas.microsoft.com/office/drawing/2014/main" id="{6047C8AF-10D9-4E5B-9A6D-BE6FE031DAAA}"/>
                  </a:ext>
                </a:extLst>
              </p:cNvPr>
              <p:cNvCxnSpPr>
                <a:cxnSpLocks noChangeShapeType="1"/>
                <a:endCxn id="14" idx="2"/>
              </p:cNvCxnSpPr>
              <p:nvPr/>
            </p:nvCxnSpPr>
            <p:spPr bwMode="auto">
              <a:xfrm flipV="1">
                <a:off x="6981" y="4708"/>
                <a:ext cx="946" cy="818"/>
              </a:xfrm>
              <a:prstGeom prst="straightConnector1">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17" name="AutoShape 12">
                <a:extLst>
                  <a:ext uri="{FF2B5EF4-FFF2-40B4-BE49-F238E27FC236}">
                    <a16:creationId xmlns:a16="http://schemas.microsoft.com/office/drawing/2014/main" id="{FC4FDFFB-C3C2-472F-9DB6-6B0B0ED80C0D}"/>
                  </a:ext>
                </a:extLst>
              </p:cNvPr>
              <p:cNvCxnSpPr>
                <a:cxnSpLocks noChangeShapeType="1"/>
              </p:cNvCxnSpPr>
              <p:nvPr/>
            </p:nvCxnSpPr>
            <p:spPr bwMode="auto">
              <a:xfrm flipV="1">
                <a:off x="7881" y="3488"/>
                <a:ext cx="0" cy="478"/>
              </a:xfrm>
              <a:prstGeom prst="straightConnector1">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sp>
            <p:nvSpPr>
              <p:cNvPr id="18" name="Oval 17">
                <a:extLst>
                  <a:ext uri="{FF2B5EF4-FFF2-40B4-BE49-F238E27FC236}">
                    <a16:creationId xmlns:a16="http://schemas.microsoft.com/office/drawing/2014/main" id="{EE1CD7BC-C1CD-47CF-BE7E-C46CAB6B9727}"/>
                  </a:ext>
                </a:extLst>
              </p:cNvPr>
              <p:cNvSpPr>
                <a:spLocks noChangeArrowheads="1"/>
              </p:cNvSpPr>
              <p:nvPr/>
            </p:nvSpPr>
            <p:spPr bwMode="auto">
              <a:xfrm>
                <a:off x="8854" y="3594"/>
                <a:ext cx="1464" cy="528"/>
              </a:xfrm>
              <a:prstGeom prst="ellipse">
                <a:avLst/>
              </a:prstGeom>
              <a:solidFill>
                <a:srgbClr val="FFFFFF"/>
              </a:solidFill>
              <a:ln w="3175" cmpd="sng">
                <a:solidFill>
                  <a:srgbClr val="000000"/>
                </a:solidFill>
                <a:round/>
                <a:headEnd/>
                <a:tailEnd/>
              </a:ln>
            </p:spPr>
            <p:txBody>
              <a:bodyPr rot="0" vert="horz" wrap="square" lIns="91440" tIns="45720" rIns="91440" bIns="45720" anchor="t" anchorCtr="0" upright="1">
                <a:noAutofit/>
              </a:bodyPr>
              <a:lstStyle/>
              <a:p>
                <a:pPr marL="0" marR="0" algn="ctr">
                  <a:spcBef>
                    <a:spcPts val="0"/>
                  </a:spcBef>
                  <a:spcAft>
                    <a:spcPts val="0"/>
                  </a:spcAft>
                </a:pPr>
                <a:r>
                  <a:rPr lang="en-US" sz="1000">
                    <a:effectLst/>
                    <a:latin typeface="Times New Roman" panose="02020603050405020304" pitchFamily="18" charset="0"/>
                    <a:ea typeface="Calibri" panose="020F0502020204030204" pitchFamily="34" charset="0"/>
                  </a:rPr>
                  <a:t>Username</a:t>
                </a:r>
                <a:endParaRPr lang="en-US" sz="1200">
                  <a:effectLst/>
                  <a:latin typeface="Times New Roman" panose="02020603050405020304" pitchFamily="18" charset="0"/>
                  <a:ea typeface="Calibri" panose="020F0502020204030204" pitchFamily="34" charset="0"/>
                </a:endParaRPr>
              </a:p>
            </p:txBody>
          </p:sp>
          <p:sp>
            <p:nvSpPr>
              <p:cNvPr id="19" name="Oval 18">
                <a:extLst>
                  <a:ext uri="{FF2B5EF4-FFF2-40B4-BE49-F238E27FC236}">
                    <a16:creationId xmlns:a16="http://schemas.microsoft.com/office/drawing/2014/main" id="{DEDE5CDD-7F80-4BE3-AD0A-B50E15B4125F}"/>
                  </a:ext>
                </a:extLst>
              </p:cNvPr>
              <p:cNvSpPr>
                <a:spLocks noChangeArrowheads="1"/>
              </p:cNvSpPr>
              <p:nvPr/>
            </p:nvSpPr>
            <p:spPr bwMode="auto">
              <a:xfrm>
                <a:off x="8242" y="2166"/>
                <a:ext cx="1536" cy="528"/>
              </a:xfrm>
              <a:prstGeom prst="ellipse">
                <a:avLst/>
              </a:prstGeom>
              <a:solidFill>
                <a:srgbClr val="FFFFFF"/>
              </a:solidFill>
              <a:ln w="3175" cmpd="sng">
                <a:solidFill>
                  <a:srgbClr val="000000"/>
                </a:solidFill>
                <a:round/>
                <a:headEnd/>
                <a:tailEnd/>
              </a:ln>
            </p:spPr>
            <p:txBody>
              <a:bodyPr rot="0" vert="horz" wrap="square" lIns="91440" tIns="45720" rIns="91440" bIns="45720" anchor="t" anchorCtr="0" upright="1">
                <a:noAutofit/>
              </a:bodyPr>
              <a:lstStyle/>
              <a:p>
                <a:pPr marL="0" marR="0" algn="ctr">
                  <a:spcBef>
                    <a:spcPts val="0"/>
                  </a:spcBef>
                  <a:spcAft>
                    <a:spcPts val="0"/>
                  </a:spcAft>
                </a:pPr>
                <a:r>
                  <a:rPr lang="en-US" sz="1000">
                    <a:effectLst/>
                    <a:latin typeface="Times New Roman" panose="02020603050405020304" pitchFamily="18" charset="0"/>
                    <a:ea typeface="Calibri" panose="020F0502020204030204" pitchFamily="34" charset="0"/>
                  </a:rPr>
                  <a:t>Password</a:t>
                </a:r>
                <a:endParaRPr lang="en-US" sz="1200">
                  <a:effectLst/>
                  <a:latin typeface="Times New Roman" panose="02020603050405020304" pitchFamily="18" charset="0"/>
                  <a:ea typeface="Calibri" panose="020F0502020204030204" pitchFamily="34" charset="0"/>
                </a:endParaRPr>
              </a:p>
            </p:txBody>
          </p:sp>
          <p:sp>
            <p:nvSpPr>
              <p:cNvPr id="20" name="Oval 19">
                <a:extLst>
                  <a:ext uri="{FF2B5EF4-FFF2-40B4-BE49-F238E27FC236}">
                    <a16:creationId xmlns:a16="http://schemas.microsoft.com/office/drawing/2014/main" id="{86F5289A-63C3-4AE7-82A7-0BCC3364678C}"/>
                  </a:ext>
                </a:extLst>
              </p:cNvPr>
              <p:cNvSpPr>
                <a:spLocks noChangeArrowheads="1"/>
              </p:cNvSpPr>
              <p:nvPr/>
            </p:nvSpPr>
            <p:spPr bwMode="auto">
              <a:xfrm>
                <a:off x="4089" y="1906"/>
                <a:ext cx="1536" cy="528"/>
              </a:xfrm>
              <a:prstGeom prst="ellipse">
                <a:avLst/>
              </a:prstGeom>
              <a:solidFill>
                <a:srgbClr val="FFFFFF"/>
              </a:solidFill>
              <a:ln w="3175" cmpd="sng">
                <a:solidFill>
                  <a:srgbClr val="000000"/>
                </a:solidFill>
                <a:round/>
                <a:headEnd/>
                <a:tailEnd/>
              </a:ln>
            </p:spPr>
            <p:txBody>
              <a:bodyPr rot="0" vert="horz" wrap="square" lIns="91440" tIns="45720" rIns="91440" bIns="45720" anchor="t" anchorCtr="0" upright="1">
                <a:noAutofit/>
              </a:bodyPr>
              <a:lstStyle/>
              <a:p>
                <a:pPr marL="0" marR="0" algn="ctr">
                  <a:spcBef>
                    <a:spcPts val="0"/>
                  </a:spcBef>
                  <a:spcAft>
                    <a:spcPts val="0"/>
                  </a:spcAft>
                </a:pPr>
                <a:r>
                  <a:rPr lang="en-US" sz="1000">
                    <a:effectLst/>
                    <a:latin typeface="Times New Roman" panose="02020603050405020304" pitchFamily="18" charset="0"/>
                    <a:ea typeface="Calibri" panose="020F0502020204030204" pitchFamily="34" charset="0"/>
                  </a:rPr>
                  <a:t>Email</a:t>
                </a:r>
                <a:endParaRPr lang="en-US" sz="1200">
                  <a:effectLst/>
                  <a:latin typeface="Times New Roman" panose="02020603050405020304" pitchFamily="18" charset="0"/>
                  <a:ea typeface="Calibri" panose="020F0502020204030204" pitchFamily="34" charset="0"/>
                </a:endParaRPr>
              </a:p>
            </p:txBody>
          </p:sp>
          <p:sp>
            <p:nvSpPr>
              <p:cNvPr id="22" name="Oval 21">
                <a:extLst>
                  <a:ext uri="{FF2B5EF4-FFF2-40B4-BE49-F238E27FC236}">
                    <a16:creationId xmlns:a16="http://schemas.microsoft.com/office/drawing/2014/main" id="{6F631CB4-98D6-437E-8422-69140260EF2A}"/>
                  </a:ext>
                </a:extLst>
              </p:cNvPr>
              <p:cNvSpPr>
                <a:spLocks noChangeArrowheads="1"/>
              </p:cNvSpPr>
              <p:nvPr/>
            </p:nvSpPr>
            <p:spPr bwMode="auto">
              <a:xfrm>
                <a:off x="3897" y="6006"/>
                <a:ext cx="1536" cy="528"/>
              </a:xfrm>
              <a:prstGeom prst="ellipse">
                <a:avLst/>
              </a:prstGeom>
              <a:solidFill>
                <a:srgbClr val="FFFFFF"/>
              </a:solidFill>
              <a:ln w="3175" cmpd="sng">
                <a:solidFill>
                  <a:srgbClr val="000000"/>
                </a:solidFill>
                <a:round/>
                <a:headEnd/>
                <a:tailEnd/>
              </a:ln>
            </p:spPr>
            <p:txBody>
              <a:bodyPr rot="0" vert="horz" wrap="square" lIns="91440" tIns="45720" rIns="91440" bIns="45720" anchor="t" anchorCtr="0" upright="1">
                <a:noAutofit/>
              </a:bodyPr>
              <a:lstStyle/>
              <a:p>
                <a:pPr marL="0" marR="0" algn="ctr">
                  <a:spcBef>
                    <a:spcPts val="0"/>
                  </a:spcBef>
                  <a:spcAft>
                    <a:spcPts val="0"/>
                  </a:spcAft>
                </a:pPr>
                <a:r>
                  <a:rPr lang="en-US" sz="1000" u="sng">
                    <a:effectLst/>
                    <a:latin typeface="Times New Roman" panose="02020603050405020304" pitchFamily="18" charset="0"/>
                    <a:ea typeface="Calibri" panose="020F0502020204030204" pitchFamily="34" charset="0"/>
                  </a:rPr>
                  <a:t>datetime</a:t>
                </a:r>
                <a:endParaRPr lang="en-US" sz="1200">
                  <a:effectLst/>
                  <a:latin typeface="Times New Roman" panose="02020603050405020304" pitchFamily="18" charset="0"/>
                  <a:ea typeface="Calibri" panose="020F0502020204030204" pitchFamily="34" charset="0"/>
                </a:endParaRPr>
              </a:p>
            </p:txBody>
          </p:sp>
          <p:sp>
            <p:nvSpPr>
              <p:cNvPr id="23" name="Oval 22">
                <a:extLst>
                  <a:ext uri="{FF2B5EF4-FFF2-40B4-BE49-F238E27FC236}">
                    <a16:creationId xmlns:a16="http://schemas.microsoft.com/office/drawing/2014/main" id="{A3FD8133-DD50-4760-AC1C-4F736B1E4A3E}"/>
                  </a:ext>
                </a:extLst>
              </p:cNvPr>
              <p:cNvSpPr>
                <a:spLocks noChangeArrowheads="1"/>
              </p:cNvSpPr>
              <p:nvPr/>
            </p:nvSpPr>
            <p:spPr bwMode="auto">
              <a:xfrm>
                <a:off x="4897" y="6865"/>
                <a:ext cx="1884" cy="528"/>
              </a:xfrm>
              <a:prstGeom prst="ellipse">
                <a:avLst/>
              </a:prstGeom>
              <a:solidFill>
                <a:srgbClr val="FFFFFF"/>
              </a:solidFill>
              <a:ln w="3175" cmpd="sng">
                <a:solidFill>
                  <a:srgbClr val="000000"/>
                </a:solidFill>
                <a:round/>
                <a:headEnd/>
                <a:tailEnd/>
              </a:ln>
            </p:spPr>
            <p:txBody>
              <a:bodyPr rot="0" vert="horz" wrap="square" lIns="91440" tIns="45720" rIns="91440" bIns="45720" anchor="t" anchorCtr="0" upright="1">
                <a:noAutofit/>
              </a:bodyPr>
              <a:lstStyle/>
              <a:p>
                <a:pPr marL="0" marR="0" algn="ctr">
                  <a:spcBef>
                    <a:spcPts val="0"/>
                  </a:spcBef>
                  <a:spcAft>
                    <a:spcPts val="0"/>
                  </a:spcAft>
                </a:pPr>
                <a:r>
                  <a:rPr lang="en-US" sz="1000">
                    <a:effectLst/>
                    <a:latin typeface="Times New Roman" panose="02020603050405020304" pitchFamily="18" charset="0"/>
                    <a:ea typeface="Calibri" panose="020F0502020204030204" pitchFamily="34" charset="0"/>
                  </a:rPr>
                  <a:t>Enrollment Id</a:t>
                </a:r>
                <a:endParaRPr lang="en-US" sz="1200">
                  <a:effectLst/>
                  <a:latin typeface="Times New Roman" panose="02020603050405020304" pitchFamily="18" charset="0"/>
                  <a:ea typeface="Calibri" panose="020F0502020204030204" pitchFamily="34" charset="0"/>
                </a:endParaRPr>
              </a:p>
            </p:txBody>
          </p:sp>
          <p:sp>
            <p:nvSpPr>
              <p:cNvPr id="24" name="Oval 23">
                <a:extLst>
                  <a:ext uri="{FF2B5EF4-FFF2-40B4-BE49-F238E27FC236}">
                    <a16:creationId xmlns:a16="http://schemas.microsoft.com/office/drawing/2014/main" id="{25AD0474-CE73-4820-9CE8-9B82C8D46FF7}"/>
                  </a:ext>
                </a:extLst>
              </p:cNvPr>
              <p:cNvSpPr>
                <a:spLocks noChangeArrowheads="1"/>
              </p:cNvSpPr>
              <p:nvPr/>
            </p:nvSpPr>
            <p:spPr bwMode="auto">
              <a:xfrm>
                <a:off x="7025" y="6686"/>
                <a:ext cx="1536" cy="528"/>
              </a:xfrm>
              <a:prstGeom prst="ellipse">
                <a:avLst/>
              </a:prstGeom>
              <a:solidFill>
                <a:srgbClr val="FFFFFF"/>
              </a:solidFill>
              <a:ln w="3175" cmpd="sng">
                <a:solidFill>
                  <a:srgbClr val="000000"/>
                </a:solidFill>
                <a:round/>
                <a:headEnd/>
                <a:tailEnd/>
              </a:ln>
            </p:spPr>
            <p:txBody>
              <a:bodyPr rot="0" vert="horz" wrap="square" lIns="91440" tIns="45720" rIns="91440" bIns="45720" anchor="t" anchorCtr="0" upright="1">
                <a:noAutofit/>
              </a:bodyPr>
              <a:lstStyle/>
              <a:p>
                <a:pPr marL="0" marR="0" algn="ctr">
                  <a:spcBef>
                    <a:spcPts val="0"/>
                  </a:spcBef>
                  <a:spcAft>
                    <a:spcPts val="0"/>
                  </a:spcAft>
                </a:pPr>
                <a:r>
                  <a:rPr lang="en-US" sz="1000">
                    <a:effectLst/>
                    <a:latin typeface="Times New Roman" panose="02020603050405020304" pitchFamily="18" charset="0"/>
                    <a:ea typeface="Calibri" panose="020F0502020204030204" pitchFamily="34" charset="0"/>
                  </a:rPr>
                  <a:t>Name</a:t>
                </a:r>
                <a:endParaRPr lang="en-US" sz="1200">
                  <a:effectLst/>
                  <a:latin typeface="Times New Roman" panose="02020603050405020304" pitchFamily="18" charset="0"/>
                  <a:ea typeface="Calibri" panose="020F0502020204030204" pitchFamily="34" charset="0"/>
                </a:endParaRPr>
              </a:p>
            </p:txBody>
          </p:sp>
          <p:sp>
            <p:nvSpPr>
              <p:cNvPr id="25" name="Oval 24">
                <a:extLst>
                  <a:ext uri="{FF2B5EF4-FFF2-40B4-BE49-F238E27FC236}">
                    <a16:creationId xmlns:a16="http://schemas.microsoft.com/office/drawing/2014/main" id="{634F6659-4BF6-45E6-A5F1-2FB48347F55E}"/>
                  </a:ext>
                </a:extLst>
              </p:cNvPr>
              <p:cNvSpPr>
                <a:spLocks noChangeArrowheads="1"/>
              </p:cNvSpPr>
              <p:nvPr/>
            </p:nvSpPr>
            <p:spPr bwMode="auto">
              <a:xfrm>
                <a:off x="7437" y="5881"/>
                <a:ext cx="1536" cy="528"/>
              </a:xfrm>
              <a:prstGeom prst="ellipse">
                <a:avLst/>
              </a:prstGeom>
              <a:solidFill>
                <a:srgbClr val="FFFFFF"/>
              </a:solidFill>
              <a:ln w="3175" cmpd="sng">
                <a:solidFill>
                  <a:srgbClr val="000000"/>
                </a:solidFill>
                <a:round/>
                <a:headEnd/>
                <a:tailEnd/>
              </a:ln>
            </p:spPr>
            <p:txBody>
              <a:bodyPr rot="0" vert="horz" wrap="square" lIns="91440" tIns="45720" rIns="91440" bIns="45720" anchor="t" anchorCtr="0" upright="1">
                <a:noAutofit/>
              </a:bodyPr>
              <a:lstStyle/>
              <a:p>
                <a:pPr marL="0" marR="0" algn="ctr">
                  <a:spcBef>
                    <a:spcPts val="0"/>
                  </a:spcBef>
                  <a:spcAft>
                    <a:spcPts val="0"/>
                  </a:spcAft>
                </a:pPr>
                <a:r>
                  <a:rPr lang="en-US" sz="1000">
                    <a:effectLst/>
                    <a:latin typeface="Times New Roman" panose="02020603050405020304" pitchFamily="18" charset="0"/>
                    <a:ea typeface="Calibri" panose="020F0502020204030204" pitchFamily="34" charset="0"/>
                  </a:rPr>
                  <a:t>Subject</a:t>
                </a:r>
                <a:endParaRPr lang="en-US" sz="1200">
                  <a:effectLst/>
                  <a:latin typeface="Times New Roman" panose="02020603050405020304" pitchFamily="18" charset="0"/>
                  <a:ea typeface="Calibri" panose="020F0502020204030204" pitchFamily="34" charset="0"/>
                </a:endParaRPr>
              </a:p>
            </p:txBody>
          </p:sp>
          <p:sp>
            <p:nvSpPr>
              <p:cNvPr id="26" name="Oval 25">
                <a:extLst>
                  <a:ext uri="{FF2B5EF4-FFF2-40B4-BE49-F238E27FC236}">
                    <a16:creationId xmlns:a16="http://schemas.microsoft.com/office/drawing/2014/main" id="{A227584D-4734-4C6D-AAFC-4B95F3AF3EF2}"/>
                  </a:ext>
                </a:extLst>
              </p:cNvPr>
              <p:cNvSpPr>
                <a:spLocks noChangeArrowheads="1"/>
              </p:cNvSpPr>
              <p:nvPr/>
            </p:nvSpPr>
            <p:spPr bwMode="auto">
              <a:xfrm>
                <a:off x="4261" y="2794"/>
                <a:ext cx="1884" cy="694"/>
              </a:xfrm>
              <a:prstGeom prst="ellipse">
                <a:avLst/>
              </a:prstGeom>
              <a:solidFill>
                <a:srgbClr val="FFFFFF"/>
              </a:solidFill>
              <a:ln w="3175" cmpd="sng">
                <a:solidFill>
                  <a:srgbClr val="000000"/>
                </a:solidFill>
                <a:round/>
                <a:headEnd/>
                <a:tailEnd/>
              </a:ln>
            </p:spPr>
            <p:txBody>
              <a:bodyPr rot="0" vert="horz" wrap="square" lIns="91440" tIns="45720" rIns="91440" bIns="45720" anchor="t" anchorCtr="0" upright="1">
                <a:noAutofit/>
              </a:bodyPr>
              <a:lstStyle/>
              <a:p>
                <a:pPr marL="0" marR="0" algn="ctr">
                  <a:spcBef>
                    <a:spcPts val="0"/>
                  </a:spcBef>
                  <a:spcAft>
                    <a:spcPts val="0"/>
                  </a:spcAft>
                </a:pPr>
                <a:r>
                  <a:rPr lang="en-US" sz="1000" u="sng" dirty="0">
                    <a:effectLst/>
                    <a:latin typeface="Times New Roman" panose="02020603050405020304" pitchFamily="18" charset="0"/>
                    <a:ea typeface="Calibri" panose="020F0502020204030204" pitchFamily="34" charset="0"/>
                  </a:rPr>
                  <a:t>Enrollment Id</a:t>
                </a:r>
                <a:endParaRPr lang="en-US" sz="1200" dirty="0">
                  <a:effectLst/>
                  <a:latin typeface="Times New Roman" panose="02020603050405020304" pitchFamily="18" charset="0"/>
                  <a:ea typeface="Calibri" panose="020F0502020204030204" pitchFamily="34" charset="0"/>
                </a:endParaRPr>
              </a:p>
            </p:txBody>
          </p:sp>
          <p:sp>
            <p:nvSpPr>
              <p:cNvPr id="27" name="Oval 26">
                <a:extLst>
                  <a:ext uri="{FF2B5EF4-FFF2-40B4-BE49-F238E27FC236}">
                    <a16:creationId xmlns:a16="http://schemas.microsoft.com/office/drawing/2014/main" id="{DDF57E26-1D07-45D4-BAEB-DD436CC2736F}"/>
                  </a:ext>
                </a:extLst>
              </p:cNvPr>
              <p:cNvSpPr>
                <a:spLocks noChangeArrowheads="1"/>
              </p:cNvSpPr>
              <p:nvPr/>
            </p:nvSpPr>
            <p:spPr bwMode="auto">
              <a:xfrm>
                <a:off x="2265" y="1802"/>
                <a:ext cx="1536" cy="632"/>
              </a:xfrm>
              <a:prstGeom prst="ellipse">
                <a:avLst/>
              </a:prstGeom>
              <a:solidFill>
                <a:srgbClr val="FFFFFF"/>
              </a:solidFill>
              <a:ln w="3175" cmpd="sng">
                <a:solidFill>
                  <a:srgbClr val="000000"/>
                </a:solidFill>
                <a:round/>
                <a:headEnd/>
                <a:tailEnd/>
              </a:ln>
            </p:spPr>
            <p:txBody>
              <a:bodyPr rot="0" vert="horz" wrap="square" lIns="91440" tIns="45720" rIns="91440" bIns="45720" anchor="t" anchorCtr="0" upright="1">
                <a:noAutofit/>
              </a:bodyPr>
              <a:lstStyle/>
              <a:p>
                <a:pPr marL="0" marR="0" algn="ctr">
                  <a:spcBef>
                    <a:spcPts val="0"/>
                  </a:spcBef>
                  <a:spcAft>
                    <a:spcPts val="0"/>
                  </a:spcAft>
                </a:pPr>
                <a:r>
                  <a:rPr lang="en-US" sz="1000">
                    <a:effectLst/>
                    <a:latin typeface="Times New Roman" panose="02020603050405020304" pitchFamily="18" charset="0"/>
                    <a:ea typeface="Calibri" panose="020F0502020204030204" pitchFamily="34" charset="0"/>
                  </a:rPr>
                  <a:t>Name</a:t>
                </a:r>
                <a:endParaRPr lang="en-US" sz="1200">
                  <a:effectLst/>
                  <a:latin typeface="Times New Roman" panose="02020603050405020304" pitchFamily="18" charset="0"/>
                  <a:ea typeface="Calibri" panose="020F0502020204030204" pitchFamily="34" charset="0"/>
                </a:endParaRPr>
              </a:p>
            </p:txBody>
          </p:sp>
          <p:cxnSp>
            <p:nvCxnSpPr>
              <p:cNvPr id="28" name="AutoShape 23">
                <a:extLst>
                  <a:ext uri="{FF2B5EF4-FFF2-40B4-BE49-F238E27FC236}">
                    <a16:creationId xmlns:a16="http://schemas.microsoft.com/office/drawing/2014/main" id="{87926F90-20D7-4C89-BEC8-B3BC469D9B9E}"/>
                  </a:ext>
                </a:extLst>
              </p:cNvPr>
              <p:cNvCxnSpPr>
                <a:cxnSpLocks noChangeShapeType="1"/>
              </p:cNvCxnSpPr>
              <p:nvPr/>
            </p:nvCxnSpPr>
            <p:spPr bwMode="auto">
              <a:xfrm flipV="1">
                <a:off x="2673" y="2434"/>
                <a:ext cx="180" cy="716"/>
              </a:xfrm>
              <a:prstGeom prst="straightConnector1">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29" name="AutoShape 24">
                <a:extLst>
                  <a:ext uri="{FF2B5EF4-FFF2-40B4-BE49-F238E27FC236}">
                    <a16:creationId xmlns:a16="http://schemas.microsoft.com/office/drawing/2014/main" id="{4E24A40A-C2DC-4B7F-873F-38910CBD861F}"/>
                  </a:ext>
                </a:extLst>
              </p:cNvPr>
              <p:cNvCxnSpPr>
                <a:cxnSpLocks noChangeShapeType="1"/>
              </p:cNvCxnSpPr>
              <p:nvPr/>
            </p:nvCxnSpPr>
            <p:spPr bwMode="auto">
              <a:xfrm flipV="1">
                <a:off x="3561" y="2182"/>
                <a:ext cx="536" cy="944"/>
              </a:xfrm>
              <a:prstGeom prst="straightConnector1">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30" name="AutoShape 25">
                <a:extLst>
                  <a:ext uri="{FF2B5EF4-FFF2-40B4-BE49-F238E27FC236}">
                    <a16:creationId xmlns:a16="http://schemas.microsoft.com/office/drawing/2014/main" id="{DA81F3CE-1578-4632-9936-97F84541F223}"/>
                  </a:ext>
                </a:extLst>
              </p:cNvPr>
              <p:cNvCxnSpPr>
                <a:cxnSpLocks noChangeShapeType="1"/>
              </p:cNvCxnSpPr>
              <p:nvPr/>
            </p:nvCxnSpPr>
            <p:spPr bwMode="auto">
              <a:xfrm flipV="1">
                <a:off x="3939" y="3067"/>
                <a:ext cx="315" cy="255"/>
              </a:xfrm>
              <a:prstGeom prst="straightConnector1">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31" name="AutoShape 26">
                <a:extLst>
                  <a:ext uri="{FF2B5EF4-FFF2-40B4-BE49-F238E27FC236}">
                    <a16:creationId xmlns:a16="http://schemas.microsoft.com/office/drawing/2014/main" id="{B7AEFD6C-22AD-4C27-A463-B89D153EA949}"/>
                  </a:ext>
                </a:extLst>
              </p:cNvPr>
              <p:cNvCxnSpPr>
                <a:cxnSpLocks noChangeShapeType="1"/>
              </p:cNvCxnSpPr>
              <p:nvPr/>
            </p:nvCxnSpPr>
            <p:spPr bwMode="auto">
              <a:xfrm flipH="1">
                <a:off x="5013" y="5754"/>
                <a:ext cx="552" cy="276"/>
              </a:xfrm>
              <a:prstGeom prst="straightConnector1">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32" name="AutoShape 27">
                <a:extLst>
                  <a:ext uri="{FF2B5EF4-FFF2-40B4-BE49-F238E27FC236}">
                    <a16:creationId xmlns:a16="http://schemas.microsoft.com/office/drawing/2014/main" id="{987D9386-0842-4C09-8489-7DA3BD2F336D}"/>
                  </a:ext>
                </a:extLst>
              </p:cNvPr>
              <p:cNvCxnSpPr>
                <a:cxnSpLocks noChangeShapeType="1"/>
              </p:cNvCxnSpPr>
              <p:nvPr/>
            </p:nvCxnSpPr>
            <p:spPr bwMode="auto">
              <a:xfrm flipH="1">
                <a:off x="5788" y="5826"/>
                <a:ext cx="329" cy="1053"/>
              </a:xfrm>
              <a:prstGeom prst="straightConnector1">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33" name="AutoShape 28">
                <a:extLst>
                  <a:ext uri="{FF2B5EF4-FFF2-40B4-BE49-F238E27FC236}">
                    <a16:creationId xmlns:a16="http://schemas.microsoft.com/office/drawing/2014/main" id="{7F252FC4-3A20-472A-854F-7BFB47EFD78B}"/>
                  </a:ext>
                </a:extLst>
              </p:cNvPr>
              <p:cNvCxnSpPr>
                <a:cxnSpLocks noChangeShapeType="1"/>
              </p:cNvCxnSpPr>
              <p:nvPr/>
            </p:nvCxnSpPr>
            <p:spPr bwMode="auto">
              <a:xfrm>
                <a:off x="6573" y="5826"/>
                <a:ext cx="912" cy="879"/>
              </a:xfrm>
              <a:prstGeom prst="straightConnector1">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34" name="AutoShape 29">
                <a:extLst>
                  <a:ext uri="{FF2B5EF4-FFF2-40B4-BE49-F238E27FC236}">
                    <a16:creationId xmlns:a16="http://schemas.microsoft.com/office/drawing/2014/main" id="{3FE6AF39-BB0C-41BF-B5F8-729C577CDF12}"/>
                  </a:ext>
                </a:extLst>
              </p:cNvPr>
              <p:cNvCxnSpPr>
                <a:cxnSpLocks noChangeShapeType="1"/>
              </p:cNvCxnSpPr>
              <p:nvPr/>
            </p:nvCxnSpPr>
            <p:spPr bwMode="auto">
              <a:xfrm>
                <a:off x="6981" y="5646"/>
                <a:ext cx="710" cy="317"/>
              </a:xfrm>
              <a:prstGeom prst="straightConnector1">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35" name="AutoShape 30">
                <a:extLst>
                  <a:ext uri="{FF2B5EF4-FFF2-40B4-BE49-F238E27FC236}">
                    <a16:creationId xmlns:a16="http://schemas.microsoft.com/office/drawing/2014/main" id="{EF9FE890-6DE6-4F40-8C5B-CEABE53645A1}"/>
                  </a:ext>
                </a:extLst>
              </p:cNvPr>
              <p:cNvCxnSpPr>
                <a:cxnSpLocks noChangeShapeType="1"/>
              </p:cNvCxnSpPr>
              <p:nvPr/>
            </p:nvCxnSpPr>
            <p:spPr bwMode="auto">
              <a:xfrm>
                <a:off x="7333" y="2550"/>
                <a:ext cx="290" cy="478"/>
              </a:xfrm>
              <a:prstGeom prst="straightConnector1">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36" name="AutoShape 31">
                <a:extLst>
                  <a:ext uri="{FF2B5EF4-FFF2-40B4-BE49-F238E27FC236}">
                    <a16:creationId xmlns:a16="http://schemas.microsoft.com/office/drawing/2014/main" id="{EE3F175A-CE79-4090-A792-CFAE9DF2FAA9}"/>
                  </a:ext>
                </a:extLst>
              </p:cNvPr>
              <p:cNvCxnSpPr>
                <a:cxnSpLocks noChangeShapeType="1"/>
                <a:stCxn id="19" idx="4"/>
              </p:cNvCxnSpPr>
              <p:nvPr/>
            </p:nvCxnSpPr>
            <p:spPr bwMode="auto">
              <a:xfrm flipH="1">
                <a:off x="8632" y="2694"/>
                <a:ext cx="378" cy="334"/>
              </a:xfrm>
              <a:prstGeom prst="straightConnector1">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sp>
            <p:nvSpPr>
              <p:cNvPr id="21" name="Oval 20">
                <a:extLst>
                  <a:ext uri="{FF2B5EF4-FFF2-40B4-BE49-F238E27FC236}">
                    <a16:creationId xmlns:a16="http://schemas.microsoft.com/office/drawing/2014/main" id="{FEF04EDD-934E-4722-B20B-B93D67D94E2E}"/>
                  </a:ext>
                </a:extLst>
              </p:cNvPr>
              <p:cNvSpPr>
                <a:spLocks noChangeArrowheads="1"/>
              </p:cNvSpPr>
              <p:nvPr/>
            </p:nvSpPr>
            <p:spPr bwMode="auto">
              <a:xfrm>
                <a:off x="6676" y="1994"/>
                <a:ext cx="1521" cy="676"/>
              </a:xfrm>
              <a:prstGeom prst="ellipse">
                <a:avLst/>
              </a:prstGeom>
              <a:solidFill>
                <a:srgbClr val="FFFFFF"/>
              </a:solidFill>
              <a:ln w="3175" cmpd="sng">
                <a:solidFill>
                  <a:schemeClr val="bg1"/>
                </a:solidFill>
                <a:round/>
                <a:headEnd/>
                <a:tailEnd/>
              </a:ln>
            </p:spPr>
            <p:txBody>
              <a:bodyPr rot="0" vert="horz" wrap="square" lIns="91440" tIns="45720" rIns="91440" bIns="45720" anchor="t" anchorCtr="0" upright="1">
                <a:noAutofit/>
              </a:bodyPr>
              <a:lstStyle/>
              <a:p>
                <a:pPr marL="0" marR="0" algn="ctr">
                  <a:spcBef>
                    <a:spcPts val="0"/>
                  </a:spcBef>
                  <a:spcAft>
                    <a:spcPts val="0"/>
                  </a:spcAft>
                </a:pPr>
                <a:r>
                  <a:rPr lang="en-US" sz="1000" u="sng" dirty="0">
                    <a:effectLst/>
                    <a:latin typeface="Times New Roman" panose="02020603050405020304" pitchFamily="18" charset="0"/>
                    <a:ea typeface="Calibri" panose="020F0502020204030204" pitchFamily="34" charset="0"/>
                  </a:rPr>
                  <a:t>Teacher Id</a:t>
                </a:r>
                <a:endParaRPr lang="en-US" sz="1200" dirty="0">
                  <a:effectLst/>
                  <a:latin typeface="Times New Roman" panose="02020603050405020304" pitchFamily="18" charset="0"/>
                  <a:ea typeface="Calibri" panose="020F0502020204030204" pitchFamily="34" charset="0"/>
                </a:endParaRPr>
              </a:p>
            </p:txBody>
          </p:sp>
        </p:grpSp>
      </p:grpSp>
      <p:sp>
        <p:nvSpPr>
          <p:cNvPr id="38" name="Rectangle: Rounded Corners 37">
            <a:extLst>
              <a:ext uri="{FF2B5EF4-FFF2-40B4-BE49-F238E27FC236}">
                <a16:creationId xmlns:a16="http://schemas.microsoft.com/office/drawing/2014/main" id="{8F819895-CDA3-4ED7-8095-1202DB55956A}"/>
              </a:ext>
            </a:extLst>
          </p:cNvPr>
          <p:cNvSpPr/>
          <p:nvPr/>
        </p:nvSpPr>
        <p:spPr>
          <a:xfrm>
            <a:off x="3126376" y="4463447"/>
            <a:ext cx="2917371" cy="488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latin typeface="Algerian" panose="04020705040A02060702" pitchFamily="82" charset="0"/>
              </a:rPr>
              <a:t>Fig 2: ER-DIAGRAM</a:t>
            </a:r>
          </a:p>
        </p:txBody>
      </p:sp>
    </p:spTree>
    <p:extLst>
      <p:ext uri="{BB962C8B-B14F-4D97-AF65-F5344CB8AC3E}">
        <p14:creationId xmlns:p14="http://schemas.microsoft.com/office/powerpoint/2010/main" val="16317994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5E069-F2C0-4E6B-842B-F4B33DA1B1D7}"/>
              </a:ext>
            </a:extLst>
          </p:cNvPr>
          <p:cNvSpPr>
            <a:spLocks noGrp="1"/>
          </p:cNvSpPr>
          <p:nvPr>
            <p:ph type="title"/>
          </p:nvPr>
        </p:nvSpPr>
        <p:spPr/>
        <p:txBody>
          <a:bodyPr/>
          <a:lstStyle/>
          <a:p>
            <a:r>
              <a:rPr lang="en-US" dirty="0"/>
              <a:t>Context-level diagram</a:t>
            </a:r>
          </a:p>
        </p:txBody>
      </p:sp>
      <p:sp>
        <p:nvSpPr>
          <p:cNvPr id="4" name="Rectangle 3">
            <a:extLst>
              <a:ext uri="{FF2B5EF4-FFF2-40B4-BE49-F238E27FC236}">
                <a16:creationId xmlns:a16="http://schemas.microsoft.com/office/drawing/2014/main" id="{5F26D7F8-30DE-41D0-9820-B989A8FC5DA0}"/>
              </a:ext>
            </a:extLst>
          </p:cNvPr>
          <p:cNvSpPr/>
          <p:nvPr/>
        </p:nvSpPr>
        <p:spPr>
          <a:xfrm>
            <a:off x="660400" y="1270000"/>
            <a:ext cx="7704001" cy="37846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4229330-846C-471B-A1FD-65AA1A713928}"/>
              </a:ext>
            </a:extLst>
          </p:cNvPr>
          <p:cNvPicPr>
            <a:picLocks noChangeAspect="1"/>
          </p:cNvPicPr>
          <p:nvPr/>
        </p:nvPicPr>
        <p:blipFill>
          <a:blip r:embed="rId2"/>
          <a:stretch>
            <a:fillRect/>
          </a:stretch>
        </p:blipFill>
        <p:spPr>
          <a:xfrm>
            <a:off x="1277257" y="1532687"/>
            <a:ext cx="6524172" cy="3365884"/>
          </a:xfrm>
          <a:prstGeom prst="rect">
            <a:avLst/>
          </a:prstGeom>
        </p:spPr>
      </p:pic>
    </p:spTree>
    <p:extLst>
      <p:ext uri="{BB962C8B-B14F-4D97-AF65-F5344CB8AC3E}">
        <p14:creationId xmlns:p14="http://schemas.microsoft.com/office/powerpoint/2010/main" val="57811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0822-BF4E-46BA-93C2-E9A927746D72}"/>
              </a:ext>
            </a:extLst>
          </p:cNvPr>
          <p:cNvSpPr>
            <a:spLocks noGrp="1"/>
          </p:cNvSpPr>
          <p:nvPr>
            <p:ph type="ctrTitle"/>
          </p:nvPr>
        </p:nvSpPr>
        <p:spPr>
          <a:xfrm>
            <a:off x="569720" y="62248"/>
            <a:ext cx="7125600" cy="704441"/>
          </a:xfrm>
        </p:spPr>
        <p:txBody>
          <a:bodyPr/>
          <a:lstStyle/>
          <a:p>
            <a:r>
              <a:rPr lang="en-US" sz="4000" dirty="0">
                <a:solidFill>
                  <a:schemeClr val="bg2"/>
                </a:solidFill>
              </a:rPr>
              <a:t>OVERVIEW OF SYSTEM</a:t>
            </a:r>
          </a:p>
        </p:txBody>
      </p:sp>
      <p:pic>
        <p:nvPicPr>
          <p:cNvPr id="5" name="Picture 4">
            <a:extLst>
              <a:ext uri="{FF2B5EF4-FFF2-40B4-BE49-F238E27FC236}">
                <a16:creationId xmlns:a16="http://schemas.microsoft.com/office/drawing/2014/main" id="{819FAD4A-F05D-4E2E-A115-1993EA9EF640}"/>
              </a:ext>
            </a:extLst>
          </p:cNvPr>
          <p:cNvPicPr>
            <a:picLocks noChangeAspect="1"/>
          </p:cNvPicPr>
          <p:nvPr/>
        </p:nvPicPr>
        <p:blipFill>
          <a:blip r:embed="rId2"/>
          <a:stretch>
            <a:fillRect/>
          </a:stretch>
        </p:blipFill>
        <p:spPr>
          <a:xfrm>
            <a:off x="886047" y="766689"/>
            <a:ext cx="7125600" cy="42093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516559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E9F1-537C-4E8D-AE25-81CEFAF8B516}"/>
              </a:ext>
            </a:extLst>
          </p:cNvPr>
          <p:cNvSpPr>
            <a:spLocks noGrp="1"/>
          </p:cNvSpPr>
          <p:nvPr>
            <p:ph type="title"/>
          </p:nvPr>
        </p:nvSpPr>
        <p:spPr>
          <a:xfrm>
            <a:off x="683715" y="243711"/>
            <a:ext cx="7704000" cy="488400"/>
          </a:xfrm>
        </p:spPr>
        <p:txBody>
          <a:bodyPr/>
          <a:lstStyle/>
          <a:p>
            <a:r>
              <a:rPr lang="en-US" dirty="0"/>
              <a:t>login module</a:t>
            </a:r>
            <a:br>
              <a:rPr lang="en-US" dirty="0"/>
            </a:br>
            <a:endParaRPr lang="en-US" dirty="0"/>
          </a:p>
        </p:txBody>
      </p:sp>
      <p:pic>
        <p:nvPicPr>
          <p:cNvPr id="3" name="Picture 2">
            <a:extLst>
              <a:ext uri="{FF2B5EF4-FFF2-40B4-BE49-F238E27FC236}">
                <a16:creationId xmlns:a16="http://schemas.microsoft.com/office/drawing/2014/main" id="{17B6F997-2F53-41FC-94EF-FFAEADB32CC0}"/>
              </a:ext>
            </a:extLst>
          </p:cNvPr>
          <p:cNvPicPr/>
          <p:nvPr/>
        </p:nvPicPr>
        <p:blipFill>
          <a:blip r:embed="rId2">
            <a:extLst>
              <a:ext uri="{28A0092B-C50C-407E-A947-70E740481C1C}">
                <a14:useLocalDpi xmlns:a14="http://schemas.microsoft.com/office/drawing/2010/main" val="0"/>
              </a:ext>
            </a:extLst>
          </a:blip>
          <a:stretch>
            <a:fillRect/>
          </a:stretch>
        </p:blipFill>
        <p:spPr>
          <a:xfrm>
            <a:off x="87085" y="868656"/>
            <a:ext cx="4818744" cy="3957344"/>
          </a:xfrm>
          <a:prstGeom prst="rect">
            <a:avLst/>
          </a:prstGeom>
        </p:spPr>
      </p:pic>
      <p:sp>
        <p:nvSpPr>
          <p:cNvPr id="4" name="TextBox 3">
            <a:extLst>
              <a:ext uri="{FF2B5EF4-FFF2-40B4-BE49-F238E27FC236}">
                <a16:creationId xmlns:a16="http://schemas.microsoft.com/office/drawing/2014/main" id="{2B33541D-32B4-4B32-80EA-1E508C70A6C6}"/>
              </a:ext>
            </a:extLst>
          </p:cNvPr>
          <p:cNvSpPr txBox="1"/>
          <p:nvPr/>
        </p:nvSpPr>
        <p:spPr>
          <a:xfrm>
            <a:off x="5318670" y="1513533"/>
            <a:ext cx="3665674" cy="2277547"/>
          </a:xfrm>
          <a:prstGeom prst="rect">
            <a:avLst/>
          </a:prstGeom>
          <a:noFill/>
        </p:spPr>
        <p:txBody>
          <a:bodyPr wrap="square" rtlCol="0" anchor="ctr">
            <a:spAutoFit/>
          </a:bodyPr>
          <a:lstStyle/>
          <a:p>
            <a:pPr algn="just">
              <a:lnSpc>
                <a:spcPct val="150000"/>
              </a:lnSpc>
            </a:pPr>
            <a:r>
              <a:rPr lang="en-US" sz="1600" dirty="0">
                <a:solidFill>
                  <a:schemeClr val="tx1">
                    <a:lumMod val="95000"/>
                  </a:schemeClr>
                </a:solidFill>
                <a:latin typeface="Aparajita" panose="02020603050405020304" pitchFamily="18" charset="0"/>
                <a:ea typeface="Arial Unicode MS" panose="020B0604020202020204" pitchFamily="34" charset="-128"/>
                <a:cs typeface="Aparajita" panose="02020603050405020304" pitchFamily="18" charset="0"/>
              </a:rPr>
              <a:t>The diagram aside shows the activity that are done in the login module. Firstly, the student should enter their login details and after verification of that the OTP is send to the mail of the student. After entering the send OTP the login module will be successfully logged in.</a:t>
            </a:r>
          </a:p>
        </p:txBody>
      </p:sp>
    </p:spTree>
    <p:extLst>
      <p:ext uri="{BB962C8B-B14F-4D97-AF65-F5344CB8AC3E}">
        <p14:creationId xmlns:p14="http://schemas.microsoft.com/office/powerpoint/2010/main" val="810763993"/>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8C94-244B-4FE8-A126-6BDCA0247000}"/>
              </a:ext>
            </a:extLst>
          </p:cNvPr>
          <p:cNvSpPr>
            <a:spLocks noGrp="1"/>
          </p:cNvSpPr>
          <p:nvPr>
            <p:ph type="title"/>
          </p:nvPr>
        </p:nvSpPr>
        <p:spPr>
          <a:xfrm>
            <a:off x="720000" y="5531"/>
            <a:ext cx="7704000" cy="488400"/>
          </a:xfrm>
        </p:spPr>
        <p:txBody>
          <a:bodyPr/>
          <a:lstStyle/>
          <a:p>
            <a:r>
              <a:rPr lang="en-US" dirty="0"/>
              <a:t>training Image</a:t>
            </a:r>
          </a:p>
        </p:txBody>
      </p:sp>
      <p:sp>
        <p:nvSpPr>
          <p:cNvPr id="4" name="TextBox 3">
            <a:extLst>
              <a:ext uri="{FF2B5EF4-FFF2-40B4-BE49-F238E27FC236}">
                <a16:creationId xmlns:a16="http://schemas.microsoft.com/office/drawing/2014/main" id="{6B0178E3-758F-46FD-9052-FB4FCB631C3F}"/>
              </a:ext>
            </a:extLst>
          </p:cNvPr>
          <p:cNvSpPr txBox="1"/>
          <p:nvPr/>
        </p:nvSpPr>
        <p:spPr>
          <a:xfrm>
            <a:off x="5856513" y="2083582"/>
            <a:ext cx="2993571" cy="1569660"/>
          </a:xfrm>
          <a:prstGeom prst="rect">
            <a:avLst/>
          </a:prstGeom>
          <a:noFill/>
        </p:spPr>
        <p:txBody>
          <a:bodyPr wrap="square">
            <a:spAutoFit/>
          </a:bodyPr>
          <a:lstStyle/>
          <a:p>
            <a:pPr algn="just"/>
            <a:r>
              <a:rPr lang="en-US" sz="1600"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Training data is also known as a training set, training dataset or learning set. This module is used in this project from capturing the image and training of the image to recognize the faces of the students given to train.</a:t>
            </a:r>
            <a:endParaRPr lang="en-US" sz="1600" dirty="0">
              <a:solidFill>
                <a:schemeClr val="tx1"/>
              </a:solidFill>
              <a:latin typeface="Aparajita" panose="02020603050405020304" pitchFamily="18" charset="0"/>
              <a:cs typeface="Aparajita" panose="02020603050405020304" pitchFamily="18" charset="0"/>
            </a:endParaRPr>
          </a:p>
        </p:txBody>
      </p:sp>
      <p:pic>
        <p:nvPicPr>
          <p:cNvPr id="5" name="Picture 4">
            <a:extLst>
              <a:ext uri="{FF2B5EF4-FFF2-40B4-BE49-F238E27FC236}">
                <a16:creationId xmlns:a16="http://schemas.microsoft.com/office/drawing/2014/main" id="{442D8669-434A-499D-9DE8-B0763F0FFC56}"/>
              </a:ext>
            </a:extLst>
          </p:cNvPr>
          <p:cNvPicPr>
            <a:picLocks noChangeAspect="1"/>
          </p:cNvPicPr>
          <p:nvPr/>
        </p:nvPicPr>
        <p:blipFill>
          <a:blip r:embed="rId2"/>
          <a:stretch>
            <a:fillRect/>
          </a:stretch>
        </p:blipFill>
        <p:spPr>
          <a:xfrm>
            <a:off x="83459" y="558800"/>
            <a:ext cx="4873170" cy="4501756"/>
          </a:xfrm>
          <a:prstGeom prst="rect">
            <a:avLst/>
          </a:prstGeom>
        </p:spPr>
      </p:pic>
    </p:spTree>
    <p:extLst>
      <p:ext uri="{BB962C8B-B14F-4D97-AF65-F5344CB8AC3E}">
        <p14:creationId xmlns:p14="http://schemas.microsoft.com/office/powerpoint/2010/main" val="124521236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9337-29DF-4DCC-9673-FD20D182EFD6}"/>
              </a:ext>
            </a:extLst>
          </p:cNvPr>
          <p:cNvSpPr>
            <a:spLocks noGrp="1"/>
          </p:cNvSpPr>
          <p:nvPr>
            <p:ph type="title"/>
          </p:nvPr>
        </p:nvSpPr>
        <p:spPr>
          <a:xfrm>
            <a:off x="661943" y="297919"/>
            <a:ext cx="7704000" cy="488400"/>
          </a:xfrm>
        </p:spPr>
        <p:txBody>
          <a:bodyPr/>
          <a:lstStyle/>
          <a:p>
            <a:r>
              <a:rPr lang="en-US" dirty="0"/>
              <a:t>Attendance</a:t>
            </a:r>
          </a:p>
        </p:txBody>
      </p:sp>
      <p:pic>
        <p:nvPicPr>
          <p:cNvPr id="4" name="Picture 3">
            <a:extLst>
              <a:ext uri="{FF2B5EF4-FFF2-40B4-BE49-F238E27FC236}">
                <a16:creationId xmlns:a16="http://schemas.microsoft.com/office/drawing/2014/main" id="{6FA236E6-CF7C-4458-A7F0-800FF6B18D72}"/>
              </a:ext>
            </a:extLst>
          </p:cNvPr>
          <p:cNvPicPr>
            <a:picLocks noChangeAspect="1"/>
          </p:cNvPicPr>
          <p:nvPr/>
        </p:nvPicPr>
        <p:blipFill>
          <a:blip r:embed="rId2"/>
          <a:stretch>
            <a:fillRect/>
          </a:stretch>
        </p:blipFill>
        <p:spPr>
          <a:xfrm>
            <a:off x="116113" y="1182913"/>
            <a:ext cx="4906025" cy="3452210"/>
          </a:xfrm>
          <a:prstGeom prst="rect">
            <a:avLst/>
          </a:prstGeom>
        </p:spPr>
      </p:pic>
      <p:sp>
        <p:nvSpPr>
          <p:cNvPr id="5" name="TextBox 4">
            <a:extLst>
              <a:ext uri="{FF2B5EF4-FFF2-40B4-BE49-F238E27FC236}">
                <a16:creationId xmlns:a16="http://schemas.microsoft.com/office/drawing/2014/main" id="{26D82812-E2F0-4C49-BCDF-3B46E855F1C8}"/>
              </a:ext>
            </a:extLst>
          </p:cNvPr>
          <p:cNvSpPr txBox="1"/>
          <p:nvPr/>
        </p:nvSpPr>
        <p:spPr>
          <a:xfrm>
            <a:off x="5696857" y="1865085"/>
            <a:ext cx="3236686" cy="2523768"/>
          </a:xfrm>
          <a:prstGeom prst="rect">
            <a:avLst/>
          </a:prstGeom>
          <a:noFill/>
        </p:spPr>
        <p:txBody>
          <a:bodyPr wrap="square" rtlCol="0">
            <a:spAutoFit/>
          </a:bodyPr>
          <a:lstStyle/>
          <a:p>
            <a:pPr algn="just"/>
            <a:r>
              <a:rPr lang="en-US" sz="1600"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This module of the system is used for activity of taking attendance of the students at particular timing entering their enrollment ids and subject in which they want to fill the attendance. This is the main module of the system which has the main process of marking the attendance of the students. This module will also show the marking of the attendance and student attendance.</a:t>
            </a:r>
          </a:p>
          <a:p>
            <a:endParaRPr lang="en-US" dirty="0"/>
          </a:p>
        </p:txBody>
      </p:sp>
    </p:spTree>
    <p:extLst>
      <p:ext uri="{BB962C8B-B14F-4D97-AF65-F5344CB8AC3E}">
        <p14:creationId xmlns:p14="http://schemas.microsoft.com/office/powerpoint/2010/main" val="410437946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1773C-968A-4036-BB16-6C1BE60D0D77}"/>
              </a:ext>
            </a:extLst>
          </p:cNvPr>
          <p:cNvSpPr>
            <a:spLocks noGrp="1"/>
          </p:cNvSpPr>
          <p:nvPr>
            <p:ph type="ctrTitle"/>
          </p:nvPr>
        </p:nvSpPr>
        <p:spPr>
          <a:xfrm>
            <a:off x="-599861" y="124395"/>
            <a:ext cx="5285275" cy="875065"/>
          </a:xfrm>
        </p:spPr>
        <p:txBody>
          <a:bodyPr/>
          <a:lstStyle/>
          <a:p>
            <a:r>
              <a:rPr lang="en-US" sz="3200" dirty="0">
                <a:solidFill>
                  <a:schemeClr val="bg2"/>
                </a:solidFill>
              </a:rPr>
              <a:t>WEBSITE</a:t>
            </a:r>
          </a:p>
        </p:txBody>
      </p:sp>
      <p:pic>
        <p:nvPicPr>
          <p:cNvPr id="4" name="Picture 3">
            <a:extLst>
              <a:ext uri="{FF2B5EF4-FFF2-40B4-BE49-F238E27FC236}">
                <a16:creationId xmlns:a16="http://schemas.microsoft.com/office/drawing/2014/main" id="{4C48E412-D754-40C9-A04A-9F2E0D8C6FE3}"/>
              </a:ext>
            </a:extLst>
          </p:cNvPr>
          <p:cNvPicPr/>
          <p:nvPr/>
        </p:nvPicPr>
        <p:blipFill>
          <a:blip r:embed="rId2">
            <a:extLst>
              <a:ext uri="{28A0092B-C50C-407E-A947-70E740481C1C}">
                <a14:useLocalDpi xmlns:a14="http://schemas.microsoft.com/office/drawing/2010/main" val="0"/>
              </a:ext>
            </a:extLst>
          </a:blip>
          <a:stretch>
            <a:fillRect/>
          </a:stretch>
        </p:blipFill>
        <p:spPr>
          <a:xfrm>
            <a:off x="136798" y="1115651"/>
            <a:ext cx="4248785" cy="3776980"/>
          </a:xfrm>
          <a:prstGeom prst="rect">
            <a:avLst/>
          </a:prstGeom>
        </p:spPr>
      </p:pic>
      <p:sp>
        <p:nvSpPr>
          <p:cNvPr id="5" name="TextBox 4">
            <a:extLst>
              <a:ext uri="{FF2B5EF4-FFF2-40B4-BE49-F238E27FC236}">
                <a16:creationId xmlns:a16="http://schemas.microsoft.com/office/drawing/2014/main" id="{94F58C65-9F7A-4CC9-B92C-01863A769488}"/>
              </a:ext>
            </a:extLst>
          </p:cNvPr>
          <p:cNvSpPr txBox="1"/>
          <p:nvPr/>
        </p:nvSpPr>
        <p:spPr>
          <a:xfrm>
            <a:off x="5025657" y="1780069"/>
            <a:ext cx="3747628" cy="2054409"/>
          </a:xfrm>
          <a:prstGeom prst="rect">
            <a:avLst/>
          </a:prstGeom>
          <a:noFill/>
        </p:spPr>
        <p:txBody>
          <a:bodyPr wrap="square" rtlCol="0">
            <a:spAutoFit/>
          </a:bodyPr>
          <a:lstStyle/>
          <a:p>
            <a:pPr marL="0" marR="0">
              <a:spcBef>
                <a:spcPts val="0"/>
              </a:spcBef>
              <a:spcAft>
                <a:spcPts val="0"/>
              </a:spcAft>
            </a:pPr>
            <a:r>
              <a:rPr lang="en-US"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The user who are willing to login through website must provide login details for accessing the website system. The website is designed using HTML, Tailwind CSS and JavaScript. The website demonstrations the databases stored in the system in the tabular format. The link of our website is</a:t>
            </a:r>
            <a:r>
              <a:rPr lang="en-US" dirty="0">
                <a:effectLst/>
                <a:latin typeface="Times New Roman" panose="02020603050405020304" pitchFamily="18" charset="0"/>
                <a:ea typeface="Calibri" panose="020F0502020204030204" pitchFamily="34" charset="0"/>
              </a:rPr>
              <a:t>:</a:t>
            </a:r>
          </a:p>
          <a:p>
            <a:pPr marL="0" marR="0">
              <a:spcBef>
                <a:spcPts val="0"/>
              </a:spcBef>
              <a:spcAft>
                <a:spcPts val="0"/>
              </a:spcAft>
            </a:pPr>
            <a:r>
              <a:rPr lang="en-US" sz="1050" dirty="0">
                <a:effectLst/>
                <a:latin typeface="Times New Roman" panose="02020603050405020304" pitchFamily="18" charset="0"/>
                <a:ea typeface="Calibri" panose="020F0502020204030204" pitchFamily="34" charset="0"/>
              </a:rPr>
              <a:t> </a:t>
            </a:r>
          </a:p>
          <a:p>
            <a:pPr marL="0" marR="0" algn="ctr">
              <a:spcBef>
                <a:spcPts val="0"/>
              </a:spcBef>
              <a:spcAft>
                <a:spcPts val="0"/>
              </a:spcAft>
            </a:pPr>
            <a:r>
              <a:rPr lang="en-US" sz="1050" dirty="0">
                <a:effectLst/>
                <a:latin typeface="Times New Roman" panose="02020603050405020304" pitchFamily="18" charset="0"/>
                <a:ea typeface="Calibri" panose="020F0502020204030204" pitchFamily="34" charset="0"/>
              </a:rPr>
              <a:t> </a:t>
            </a:r>
          </a:p>
          <a:p>
            <a:pPr marL="0" marR="0" algn="ctr">
              <a:spcBef>
                <a:spcPts val="0"/>
              </a:spcBef>
              <a:spcAft>
                <a:spcPts val="0"/>
              </a:spcAft>
            </a:pPr>
            <a:r>
              <a:rPr lang="en-US" sz="1050" dirty="0">
                <a:effectLst/>
                <a:latin typeface="Times New Roman" panose="02020603050405020304" pitchFamily="18" charset="0"/>
                <a:ea typeface="Calibri" panose="020F0502020204030204" pitchFamily="34" charset="0"/>
              </a:rPr>
              <a:t> </a:t>
            </a:r>
          </a:p>
          <a:p>
            <a:pPr marL="0" marR="0" algn="ctr">
              <a:spcBef>
                <a:spcPts val="0"/>
              </a:spcBef>
              <a:spcAft>
                <a:spcPts val="0"/>
              </a:spcAft>
            </a:pPr>
            <a:r>
              <a:rPr lang="en-US" sz="1200" b="1" u="sng" dirty="0">
                <a:solidFill>
                  <a:schemeClr val="accent4"/>
                </a:solidFill>
                <a:effectLst/>
                <a:latin typeface="Times New Roman" panose="02020603050405020304" pitchFamily="18" charset="0"/>
                <a:ea typeface="Calibri" panose="020F0502020204030204" pitchFamily="34" charset="0"/>
                <a:hlinkClick r:id="rId3">
                  <a:extLst>
                    <a:ext uri="{A12FA001-AC4F-418D-AE19-62706E023703}">
                      <ahyp:hlinkClr xmlns:ahyp="http://schemas.microsoft.com/office/drawing/2018/hyperlinkcolor" val="tx"/>
                    </a:ext>
                  </a:extLst>
                </a:hlinkClick>
              </a:rPr>
              <a:t>https://attendance-mgnt-system.herokuapp.com/</a:t>
            </a:r>
            <a:endParaRPr lang="en-US" sz="1200" b="1" dirty="0">
              <a:solidFill>
                <a:schemeClr val="accent4"/>
              </a:solidFill>
              <a:effectLst/>
              <a:latin typeface="Times New Roman" panose="02020603050405020304" pitchFamily="18" charset="0"/>
              <a:ea typeface="Calibri" panose="020F0502020204030204" pitchFamily="34" charset="0"/>
            </a:endParaRPr>
          </a:p>
          <a:p>
            <a:endParaRPr lang="en-US" dirty="0"/>
          </a:p>
        </p:txBody>
      </p:sp>
    </p:spTree>
    <p:extLst>
      <p:ext uri="{BB962C8B-B14F-4D97-AF65-F5344CB8AC3E}">
        <p14:creationId xmlns:p14="http://schemas.microsoft.com/office/powerpoint/2010/main" val="1044218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6A2D350-BCF6-43E6-8A1B-235D8A25D406}"/>
              </a:ext>
            </a:extLst>
          </p:cNvPr>
          <p:cNvGraphicFramePr>
            <a:graphicFrameLocks noGrp="1"/>
          </p:cNvGraphicFramePr>
          <p:nvPr>
            <p:extLst>
              <p:ext uri="{D42A27DB-BD31-4B8C-83A1-F6EECF244321}">
                <p14:modId xmlns:p14="http://schemas.microsoft.com/office/powerpoint/2010/main" val="945294702"/>
              </p:ext>
            </p:extLst>
          </p:nvPr>
        </p:nvGraphicFramePr>
        <p:xfrm>
          <a:off x="537027" y="234286"/>
          <a:ext cx="7924801" cy="4674927"/>
        </p:xfrm>
        <a:graphic>
          <a:graphicData uri="http://schemas.openxmlformats.org/drawingml/2006/table">
            <a:tbl>
              <a:tblPr firstRow="1" bandRow="1">
                <a:tableStyleId>{ED083AE6-46FA-4A59-8FB0-9F97EB10719F}</a:tableStyleId>
              </a:tblPr>
              <a:tblGrid>
                <a:gridCol w="1636354">
                  <a:extLst>
                    <a:ext uri="{9D8B030D-6E8A-4147-A177-3AD203B41FA5}">
                      <a16:colId xmlns:a16="http://schemas.microsoft.com/office/drawing/2014/main" val="1870616364"/>
                    </a:ext>
                  </a:extLst>
                </a:gridCol>
                <a:gridCol w="6288447">
                  <a:extLst>
                    <a:ext uri="{9D8B030D-6E8A-4147-A177-3AD203B41FA5}">
                      <a16:colId xmlns:a16="http://schemas.microsoft.com/office/drawing/2014/main" val="341666513"/>
                    </a:ext>
                  </a:extLst>
                </a:gridCol>
              </a:tblGrid>
              <a:tr h="610523">
                <a:tc>
                  <a:txBody>
                    <a:bodyPr/>
                    <a:lstStyle/>
                    <a:p>
                      <a:pPr algn="ctr"/>
                      <a:r>
                        <a:rPr lang="en-US" sz="2800" dirty="0">
                          <a:solidFill>
                            <a:schemeClr val="bg2"/>
                          </a:solidFill>
                          <a:latin typeface="Algerian" panose="04020705040A02060702" pitchFamily="82" charset="0"/>
                        </a:rPr>
                        <a:t>NAME</a:t>
                      </a:r>
                    </a:p>
                  </a:txBody>
                  <a:tcPr/>
                </a:tc>
                <a:tc>
                  <a:txBody>
                    <a:bodyPr/>
                    <a:lstStyle/>
                    <a:p>
                      <a:pPr algn="ctr"/>
                      <a:r>
                        <a:rPr lang="en-US" sz="2000" dirty="0">
                          <a:solidFill>
                            <a:schemeClr val="bg2"/>
                          </a:solidFill>
                          <a:latin typeface="Algerian" panose="04020705040A02060702" pitchFamily="82" charset="0"/>
                        </a:rPr>
                        <a:t>CONTRIBUTIONS</a:t>
                      </a:r>
                    </a:p>
                  </a:txBody>
                  <a:tcPr/>
                </a:tc>
                <a:extLst>
                  <a:ext uri="{0D108BD9-81ED-4DB2-BD59-A6C34878D82A}">
                    <a16:rowId xmlns:a16="http://schemas.microsoft.com/office/drawing/2014/main" val="1399306431"/>
                  </a:ext>
                </a:extLst>
              </a:tr>
              <a:tr h="1602961">
                <a:tc>
                  <a:txBody>
                    <a:bodyPr/>
                    <a:lstStyle/>
                    <a:p>
                      <a:r>
                        <a:rPr lang="en-US" sz="1400" b="1" i="0" u="none" strike="noStrike" cap="none" dirty="0">
                          <a:solidFill>
                            <a:schemeClr val="tx1"/>
                          </a:solidFill>
                          <a:effectLst/>
                          <a:latin typeface="Arial Narrow" panose="020B0606020202030204" pitchFamily="34" charset="0"/>
                          <a:ea typeface="+mn-ea"/>
                          <a:cs typeface="+mn-cs"/>
                          <a:sym typeface="Arial"/>
                        </a:rPr>
                        <a:t>Nandita</a:t>
                      </a:r>
                      <a:endParaRPr lang="en-US" b="1" u="none" dirty="0">
                        <a:solidFill>
                          <a:schemeClr val="tx1"/>
                        </a:solidFill>
                        <a:latin typeface="Arial Narrow" panose="020B0606020202030204" pitchFamily="34" charset="0"/>
                      </a:endParaRPr>
                    </a:p>
                  </a:txBody>
                  <a:tcPr/>
                </a:tc>
                <a:tc>
                  <a:txBody>
                    <a:bodyPr/>
                    <a:lstStyle/>
                    <a:p>
                      <a:pPr marL="285750" lvl="4" indent="-285750" algn="just">
                        <a:lnSpc>
                          <a:spcPct val="150000"/>
                        </a:lnSpc>
                        <a:buFont typeface="Wingdings" panose="05000000000000000000" pitchFamily="2" charset="2"/>
                        <a:buChar char="§"/>
                      </a:pPr>
                      <a:r>
                        <a:rPr lang="en-US" sz="1400" b="1" i="0" u="none" strike="noStrike" cap="none" dirty="0">
                          <a:solidFill>
                            <a:schemeClr val="tx1"/>
                          </a:solidFill>
                          <a:effectLst/>
                          <a:latin typeface="Arial Narrow" panose="020B0606020202030204" pitchFamily="34" charset="0"/>
                          <a:ea typeface="+mn-ea"/>
                          <a:cs typeface="+mn-cs"/>
                          <a:sym typeface="Arial"/>
                        </a:rPr>
                        <a:t>Image Training Module</a:t>
                      </a:r>
                    </a:p>
                    <a:p>
                      <a:pPr marL="285750" lvl="4" indent="-285750" algn="just">
                        <a:lnSpc>
                          <a:spcPct val="150000"/>
                        </a:lnSpc>
                        <a:buFont typeface="Wingdings" panose="05000000000000000000" pitchFamily="2" charset="2"/>
                        <a:buChar char="§"/>
                      </a:pPr>
                      <a:r>
                        <a:rPr lang="en-US" sz="1400" b="1" i="0" u="none" strike="noStrike" cap="none" dirty="0">
                          <a:solidFill>
                            <a:schemeClr val="tx1"/>
                          </a:solidFill>
                          <a:effectLst/>
                          <a:latin typeface="Arial Narrow" panose="020B0606020202030204" pitchFamily="34" charset="0"/>
                          <a:ea typeface="+mn-ea"/>
                          <a:cs typeface="+mn-cs"/>
                          <a:sym typeface="Arial"/>
                        </a:rPr>
                        <a:t>Automatic Attendance Module</a:t>
                      </a:r>
                    </a:p>
                    <a:p>
                      <a:pPr marL="285750" lvl="4" indent="-285750" algn="just">
                        <a:lnSpc>
                          <a:spcPct val="150000"/>
                        </a:lnSpc>
                        <a:buFont typeface="Wingdings" panose="05000000000000000000" pitchFamily="2" charset="2"/>
                        <a:buChar char="§"/>
                      </a:pPr>
                      <a:r>
                        <a:rPr lang="en-US" sz="1400" b="1" i="0" u="none" strike="noStrike" cap="none" dirty="0">
                          <a:solidFill>
                            <a:schemeClr val="tx1"/>
                          </a:solidFill>
                          <a:effectLst/>
                          <a:latin typeface="Arial Narrow" panose="020B0606020202030204" pitchFamily="34" charset="0"/>
                          <a:ea typeface="+mn-ea"/>
                          <a:cs typeface="+mn-cs"/>
                          <a:sym typeface="Arial"/>
                        </a:rPr>
                        <a:t>Firebase Cloud Module</a:t>
                      </a:r>
                    </a:p>
                    <a:p>
                      <a:pPr marL="285750" lvl="4" indent="-285750" algn="just">
                        <a:lnSpc>
                          <a:spcPct val="150000"/>
                        </a:lnSpc>
                        <a:buFont typeface="Wingdings" panose="05000000000000000000" pitchFamily="2" charset="2"/>
                        <a:buChar char="§"/>
                      </a:pPr>
                      <a:r>
                        <a:rPr lang="en-US" sz="1400" b="1" i="0" u="none" strike="noStrike" cap="none" dirty="0">
                          <a:solidFill>
                            <a:schemeClr val="tx1"/>
                          </a:solidFill>
                          <a:effectLst/>
                          <a:latin typeface="Arial Narrow" panose="020B0606020202030204" pitchFamily="34" charset="0"/>
                          <a:ea typeface="+mn-ea"/>
                          <a:cs typeface="+mn-cs"/>
                          <a:sym typeface="Arial"/>
                        </a:rPr>
                        <a:t>Website Module</a:t>
                      </a:r>
                    </a:p>
                    <a:p>
                      <a:pPr marL="285750" lvl="4" indent="-285750" algn="just">
                        <a:lnSpc>
                          <a:spcPct val="150000"/>
                        </a:lnSpc>
                        <a:buFont typeface="Wingdings" panose="05000000000000000000" pitchFamily="2" charset="2"/>
                        <a:buChar char="§"/>
                      </a:pPr>
                      <a:r>
                        <a:rPr lang="en-US" sz="1400" b="1" i="0" u="none" strike="noStrike" cap="none" dirty="0">
                          <a:solidFill>
                            <a:schemeClr val="tx1"/>
                          </a:solidFill>
                          <a:effectLst/>
                          <a:latin typeface="Arial Narrow" panose="020B0606020202030204" pitchFamily="34" charset="0"/>
                          <a:ea typeface="+mn-ea"/>
                          <a:cs typeface="+mn-cs"/>
                          <a:sym typeface="Arial"/>
                        </a:rPr>
                        <a:t>Documentation</a:t>
                      </a:r>
                    </a:p>
                    <a:p>
                      <a:pPr marL="285750" lvl="4" indent="-285750" algn="just">
                        <a:lnSpc>
                          <a:spcPct val="150000"/>
                        </a:lnSpc>
                        <a:buFont typeface="Wingdings" panose="05000000000000000000" pitchFamily="2" charset="2"/>
                        <a:buChar char="§"/>
                      </a:pPr>
                      <a:r>
                        <a:rPr lang="en-US" sz="1400" b="1" i="0" u="none" strike="noStrike" cap="none" dirty="0">
                          <a:solidFill>
                            <a:schemeClr val="tx1"/>
                          </a:solidFill>
                          <a:effectLst/>
                          <a:latin typeface="Arial Narrow" panose="020B0606020202030204" pitchFamily="34" charset="0"/>
                          <a:ea typeface="+mn-ea"/>
                          <a:cs typeface="+mn-cs"/>
                          <a:sym typeface="Arial"/>
                        </a:rPr>
                        <a:t>PPT Presentation</a:t>
                      </a:r>
                      <a:endParaRPr lang="en-US" b="1" u="none" dirty="0">
                        <a:solidFill>
                          <a:schemeClr val="tx1"/>
                        </a:solidFill>
                        <a:latin typeface="Arial Narrow" panose="020B0606020202030204" pitchFamily="34" charset="0"/>
                      </a:endParaRPr>
                    </a:p>
                  </a:txBody>
                  <a:tcPr/>
                </a:tc>
                <a:extLst>
                  <a:ext uri="{0D108BD9-81ED-4DB2-BD59-A6C34878D82A}">
                    <a16:rowId xmlns:a16="http://schemas.microsoft.com/office/drawing/2014/main" val="1237366038"/>
                  </a:ext>
                </a:extLst>
              </a:tr>
              <a:tr h="827986">
                <a:tc>
                  <a:txBody>
                    <a:bodyPr/>
                    <a:lstStyle/>
                    <a:p>
                      <a:r>
                        <a:rPr lang="en-US" sz="1400" b="1" i="0" u="none" strike="noStrike" cap="none" dirty="0">
                          <a:solidFill>
                            <a:schemeClr val="tx1"/>
                          </a:solidFill>
                          <a:effectLst/>
                          <a:latin typeface="Arial Narrow" panose="020B0606020202030204" pitchFamily="34" charset="0"/>
                          <a:ea typeface="+mn-ea"/>
                          <a:cs typeface="+mn-cs"/>
                          <a:sym typeface="Arial"/>
                        </a:rPr>
                        <a:t>Vaibhav</a:t>
                      </a:r>
                      <a:endParaRPr lang="en-US" b="1" u="none" dirty="0">
                        <a:solidFill>
                          <a:schemeClr val="tx1"/>
                        </a:solidFill>
                        <a:latin typeface="Arial Narrow" panose="020B0606020202030204" pitchFamily="34" charset="0"/>
                      </a:endParaRPr>
                    </a:p>
                  </a:txBody>
                  <a:tcPr/>
                </a:tc>
                <a:tc>
                  <a:txBody>
                    <a:bodyPr/>
                    <a:lstStyle/>
                    <a:p>
                      <a:pPr marL="285750" lvl="4" indent="-285750" algn="just">
                        <a:lnSpc>
                          <a:spcPct val="150000"/>
                        </a:lnSpc>
                        <a:buFont typeface="Wingdings" panose="05000000000000000000" pitchFamily="2" charset="2"/>
                        <a:buChar char="§"/>
                      </a:pPr>
                      <a:r>
                        <a:rPr lang="en-US" sz="1400" b="1" i="0" u="none" strike="noStrike" cap="none" dirty="0">
                          <a:solidFill>
                            <a:schemeClr val="tx1"/>
                          </a:solidFill>
                          <a:effectLst/>
                          <a:latin typeface="Arial Narrow" panose="020B0606020202030204" pitchFamily="34" charset="0"/>
                          <a:ea typeface="+mn-ea"/>
                          <a:cs typeface="+mn-cs"/>
                          <a:sym typeface="Arial"/>
                        </a:rPr>
                        <a:t>Student LOGIN Module</a:t>
                      </a:r>
                    </a:p>
                    <a:p>
                      <a:pPr marL="285750" lvl="4" indent="-285750" algn="just">
                        <a:lnSpc>
                          <a:spcPct val="150000"/>
                        </a:lnSpc>
                        <a:buFont typeface="Wingdings" panose="05000000000000000000" pitchFamily="2" charset="2"/>
                        <a:buChar char="§"/>
                      </a:pPr>
                      <a:r>
                        <a:rPr lang="en-US" sz="1400" b="1" i="0" u="none" strike="noStrike" cap="none" dirty="0">
                          <a:solidFill>
                            <a:schemeClr val="tx1"/>
                          </a:solidFill>
                          <a:effectLst/>
                          <a:latin typeface="Arial Narrow" panose="020B0606020202030204" pitchFamily="34" charset="0"/>
                          <a:ea typeface="+mn-ea"/>
                          <a:cs typeface="+mn-cs"/>
                          <a:sym typeface="Arial"/>
                        </a:rPr>
                        <a:t>Documentation</a:t>
                      </a:r>
                      <a:endParaRPr lang="en-US" b="1" u="none" dirty="0">
                        <a:solidFill>
                          <a:schemeClr val="tx1"/>
                        </a:solidFill>
                        <a:latin typeface="Arial Narrow" panose="020B0606020202030204" pitchFamily="34" charset="0"/>
                      </a:endParaRPr>
                    </a:p>
                  </a:txBody>
                  <a:tcPr/>
                </a:tc>
                <a:extLst>
                  <a:ext uri="{0D108BD9-81ED-4DB2-BD59-A6C34878D82A}">
                    <a16:rowId xmlns:a16="http://schemas.microsoft.com/office/drawing/2014/main" val="2081930543"/>
                  </a:ext>
                </a:extLst>
              </a:tr>
              <a:tr h="796798">
                <a:tc>
                  <a:txBody>
                    <a:bodyPr/>
                    <a:lstStyle/>
                    <a:p>
                      <a:r>
                        <a:rPr lang="en-US" sz="1400" b="1" i="0" u="none" strike="noStrike" cap="none" dirty="0">
                          <a:solidFill>
                            <a:schemeClr val="tx1"/>
                          </a:solidFill>
                          <a:effectLst/>
                          <a:latin typeface="Arial Narrow" panose="020B0606020202030204" pitchFamily="34" charset="0"/>
                          <a:ea typeface="+mn-ea"/>
                          <a:cs typeface="+mn-cs"/>
                          <a:sym typeface="Arial"/>
                        </a:rPr>
                        <a:t>Shreya </a:t>
                      </a:r>
                      <a:endParaRPr lang="en-US" b="1" u="none" dirty="0">
                        <a:solidFill>
                          <a:schemeClr val="tx1"/>
                        </a:solidFill>
                        <a:latin typeface="Arial Narrow" panose="020B0606020202030204" pitchFamily="34" charset="0"/>
                      </a:endParaRPr>
                    </a:p>
                  </a:txBody>
                  <a:tcPr/>
                </a:tc>
                <a:tc>
                  <a:txBody>
                    <a:bodyPr/>
                    <a:lstStyle/>
                    <a:p>
                      <a:pPr marL="285750" lvl="4" indent="-285750" algn="just">
                        <a:lnSpc>
                          <a:spcPct val="150000"/>
                        </a:lnSpc>
                        <a:buFont typeface="Wingdings" panose="05000000000000000000" pitchFamily="2" charset="2"/>
                        <a:buChar char="§"/>
                      </a:pPr>
                      <a:r>
                        <a:rPr lang="en-US" sz="1400" b="1" i="0" u="none" strike="noStrike" cap="none" dirty="0">
                          <a:solidFill>
                            <a:schemeClr val="tx1"/>
                          </a:solidFill>
                          <a:effectLst/>
                          <a:latin typeface="Arial Narrow" panose="020B0606020202030204" pitchFamily="34" charset="0"/>
                          <a:ea typeface="+mn-ea"/>
                          <a:cs typeface="+mn-cs"/>
                          <a:sym typeface="Arial"/>
                        </a:rPr>
                        <a:t>Research and Survey</a:t>
                      </a:r>
                    </a:p>
                    <a:p>
                      <a:pPr marL="285750" lvl="4" indent="-285750" algn="just">
                        <a:lnSpc>
                          <a:spcPct val="150000"/>
                        </a:lnSpc>
                        <a:buFont typeface="Wingdings" panose="05000000000000000000" pitchFamily="2" charset="2"/>
                        <a:buChar char="§"/>
                      </a:pPr>
                      <a:r>
                        <a:rPr lang="en-US" sz="1400" b="1" i="0" u="none" strike="noStrike" cap="none" dirty="0">
                          <a:solidFill>
                            <a:schemeClr val="tx1"/>
                          </a:solidFill>
                          <a:effectLst/>
                          <a:latin typeface="Arial Narrow" panose="020B0606020202030204" pitchFamily="34" charset="0"/>
                          <a:ea typeface="+mn-ea"/>
                          <a:cs typeface="+mn-cs"/>
                          <a:sym typeface="Arial"/>
                        </a:rPr>
                        <a:t>Documentation</a:t>
                      </a:r>
                      <a:endParaRPr lang="en-US" b="1" u="none" dirty="0">
                        <a:solidFill>
                          <a:schemeClr val="tx1"/>
                        </a:solidFill>
                        <a:latin typeface="Arial Narrow" panose="020B0606020202030204" pitchFamily="34" charset="0"/>
                      </a:endParaRPr>
                    </a:p>
                  </a:txBody>
                  <a:tcPr/>
                </a:tc>
                <a:extLst>
                  <a:ext uri="{0D108BD9-81ED-4DB2-BD59-A6C34878D82A}">
                    <a16:rowId xmlns:a16="http://schemas.microsoft.com/office/drawing/2014/main" val="2147705038"/>
                  </a:ext>
                </a:extLst>
              </a:tr>
              <a:tr h="468707">
                <a:tc>
                  <a:txBody>
                    <a:bodyPr/>
                    <a:lstStyle/>
                    <a:p>
                      <a:r>
                        <a:rPr lang="en-US" sz="1400" b="1" i="0" u="none" strike="noStrike" cap="none" dirty="0">
                          <a:solidFill>
                            <a:schemeClr val="tx1"/>
                          </a:solidFill>
                          <a:effectLst/>
                          <a:latin typeface="Arial Narrow" panose="020B0606020202030204" pitchFamily="34" charset="0"/>
                          <a:ea typeface="+mn-ea"/>
                          <a:cs typeface="+mn-cs"/>
                          <a:sym typeface="Arial"/>
                        </a:rPr>
                        <a:t>Saurabh</a:t>
                      </a:r>
                      <a:endParaRPr lang="en-US" b="1" u="none" dirty="0">
                        <a:solidFill>
                          <a:schemeClr val="tx1"/>
                        </a:solidFill>
                        <a:latin typeface="Arial Narrow" panose="020B0606020202030204" pitchFamily="34" charset="0"/>
                      </a:endParaRPr>
                    </a:p>
                  </a:txBody>
                  <a:tcPr/>
                </a:tc>
                <a:tc>
                  <a:txBody>
                    <a:bodyPr/>
                    <a:lstStyle/>
                    <a:p>
                      <a:pPr marL="285750" lvl="4" indent="-285750" algn="just">
                        <a:lnSpc>
                          <a:spcPct val="150000"/>
                        </a:lnSpc>
                        <a:buFont typeface="Wingdings" panose="05000000000000000000" pitchFamily="2" charset="2"/>
                        <a:buChar char="§"/>
                      </a:pPr>
                      <a:r>
                        <a:rPr lang="en-US" sz="1400" b="1" i="0" u="none" strike="noStrike" cap="none" dirty="0">
                          <a:solidFill>
                            <a:schemeClr val="tx1"/>
                          </a:solidFill>
                          <a:effectLst/>
                          <a:latin typeface="Arial Narrow" panose="020B0606020202030204" pitchFamily="34" charset="0"/>
                          <a:ea typeface="+mn-ea"/>
                          <a:cs typeface="+mn-cs"/>
                          <a:sym typeface="Arial"/>
                        </a:rPr>
                        <a:t>Documentation</a:t>
                      </a:r>
                      <a:endParaRPr lang="en-US" b="1" u="none" dirty="0">
                        <a:solidFill>
                          <a:schemeClr val="tx1"/>
                        </a:solidFill>
                        <a:latin typeface="Arial Narrow" panose="020B0606020202030204" pitchFamily="34" charset="0"/>
                      </a:endParaRPr>
                    </a:p>
                  </a:txBody>
                  <a:tcPr/>
                </a:tc>
                <a:extLst>
                  <a:ext uri="{0D108BD9-81ED-4DB2-BD59-A6C34878D82A}">
                    <a16:rowId xmlns:a16="http://schemas.microsoft.com/office/drawing/2014/main" val="1079053627"/>
                  </a:ext>
                </a:extLst>
              </a:tr>
            </a:tbl>
          </a:graphicData>
        </a:graphic>
      </p:graphicFrame>
    </p:spTree>
    <p:extLst>
      <p:ext uri="{BB962C8B-B14F-4D97-AF65-F5344CB8AC3E}">
        <p14:creationId xmlns:p14="http://schemas.microsoft.com/office/powerpoint/2010/main" val="245230259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76245-C810-4D89-A1B9-4CE1E7E72EA1}"/>
              </a:ext>
            </a:extLst>
          </p:cNvPr>
          <p:cNvSpPr>
            <a:spLocks noGrp="1"/>
          </p:cNvSpPr>
          <p:nvPr>
            <p:ph type="ctrTitle"/>
          </p:nvPr>
        </p:nvSpPr>
        <p:spPr>
          <a:xfrm>
            <a:off x="259352" y="94013"/>
            <a:ext cx="3521619" cy="732795"/>
          </a:xfrm>
        </p:spPr>
        <p:txBody>
          <a:bodyPr/>
          <a:lstStyle/>
          <a:p>
            <a:r>
              <a:rPr lang="en-US" sz="3600" b="1" dirty="0">
                <a:solidFill>
                  <a:schemeClr val="bg2"/>
                </a:solidFill>
              </a:rPr>
              <a:t>FIREBASE DATABASE</a:t>
            </a:r>
          </a:p>
        </p:txBody>
      </p:sp>
      <p:sp>
        <p:nvSpPr>
          <p:cNvPr id="8" name="TextBox 7">
            <a:extLst>
              <a:ext uri="{FF2B5EF4-FFF2-40B4-BE49-F238E27FC236}">
                <a16:creationId xmlns:a16="http://schemas.microsoft.com/office/drawing/2014/main" id="{0F8DD076-3A4F-4B5F-98A7-2E174844FEB7}"/>
              </a:ext>
            </a:extLst>
          </p:cNvPr>
          <p:cNvSpPr txBox="1"/>
          <p:nvPr/>
        </p:nvSpPr>
        <p:spPr>
          <a:xfrm>
            <a:off x="5275148" y="1354241"/>
            <a:ext cx="3751649" cy="2677656"/>
          </a:xfrm>
          <a:prstGeom prst="rect">
            <a:avLst/>
          </a:prstGeom>
          <a:noFill/>
        </p:spPr>
        <p:txBody>
          <a:bodyPr wrap="square" rtlCol="0">
            <a:spAutoFit/>
          </a:bodyPr>
          <a:lstStyle/>
          <a:p>
            <a:pPr marL="0" marR="0" algn="just">
              <a:spcBef>
                <a:spcPts val="0"/>
              </a:spcBef>
              <a:spcAft>
                <a:spcPts val="0"/>
              </a:spcAft>
            </a:pPr>
            <a:r>
              <a:rPr lang="en-US"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Cloud storage for firebase is built for app developers who need to store and serve user-generated content, such as photos or videos. Cloud Storage for Firebase is a powerful, simple, and cost-effective object storage service built for google scale. </a:t>
            </a:r>
          </a:p>
          <a:p>
            <a:pPr marL="0" marR="0" algn="just">
              <a:spcBef>
                <a:spcPts val="0"/>
              </a:spcBef>
              <a:spcAft>
                <a:spcPts val="0"/>
              </a:spcAft>
            </a:pPr>
            <a:r>
              <a:rPr lang="en-US"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The firebase SDKs for cloud storage add google security to file uploads and downloads for your firebase apps, regardless for network quality.</a:t>
            </a:r>
          </a:p>
          <a:p>
            <a:pPr marL="0" marR="0" algn="just">
              <a:spcBef>
                <a:spcPts val="0"/>
              </a:spcBef>
              <a:spcAft>
                <a:spcPts val="0"/>
              </a:spcAft>
            </a:pPr>
            <a:r>
              <a:rPr lang="en-US"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 </a:t>
            </a:r>
          </a:p>
          <a:p>
            <a:pPr algn="just"/>
            <a:r>
              <a:rPr lang="en-US"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The system can use SDKs to store images, videos, audios, or another user generated content. On the server, you can use google cloud storage APIs to access the same files.</a:t>
            </a:r>
            <a:endParaRPr lang="en-US" dirty="0">
              <a:solidFill>
                <a:schemeClr val="tx1"/>
              </a:solidFill>
              <a:latin typeface="Aparajita" panose="02020603050405020304" pitchFamily="18" charset="0"/>
              <a:cs typeface="Aparajita" panose="02020603050405020304" pitchFamily="18" charset="0"/>
            </a:endParaRPr>
          </a:p>
        </p:txBody>
      </p:sp>
      <p:pic>
        <p:nvPicPr>
          <p:cNvPr id="10" name="Picture 9">
            <a:extLst>
              <a:ext uri="{FF2B5EF4-FFF2-40B4-BE49-F238E27FC236}">
                <a16:creationId xmlns:a16="http://schemas.microsoft.com/office/drawing/2014/main" id="{2A588ACB-60C0-4059-8AFC-6C68BDB865E2}"/>
              </a:ext>
            </a:extLst>
          </p:cNvPr>
          <p:cNvPicPr/>
          <p:nvPr/>
        </p:nvPicPr>
        <p:blipFill>
          <a:blip r:embed="rId2">
            <a:extLst>
              <a:ext uri="{28A0092B-C50C-407E-A947-70E740481C1C}">
                <a14:useLocalDpi xmlns:a14="http://schemas.microsoft.com/office/drawing/2010/main" val="0"/>
              </a:ext>
            </a:extLst>
          </a:blip>
          <a:stretch>
            <a:fillRect/>
          </a:stretch>
        </p:blipFill>
        <p:spPr>
          <a:xfrm>
            <a:off x="117203" y="935665"/>
            <a:ext cx="4454797" cy="3096232"/>
          </a:xfrm>
          <a:prstGeom prst="rect">
            <a:avLst/>
          </a:prstGeom>
        </p:spPr>
      </p:pic>
    </p:spTree>
    <p:extLst>
      <p:ext uri="{BB962C8B-B14F-4D97-AF65-F5344CB8AC3E}">
        <p14:creationId xmlns:p14="http://schemas.microsoft.com/office/powerpoint/2010/main" val="1360826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957B-1308-4979-AF60-64BA6AEE5729}"/>
              </a:ext>
            </a:extLst>
          </p:cNvPr>
          <p:cNvSpPr>
            <a:spLocks noGrp="1"/>
          </p:cNvSpPr>
          <p:nvPr>
            <p:ph type="title"/>
          </p:nvPr>
        </p:nvSpPr>
        <p:spPr>
          <a:xfrm>
            <a:off x="720000" y="338504"/>
            <a:ext cx="7704000" cy="488400"/>
          </a:xfrm>
        </p:spPr>
        <p:txBody>
          <a:bodyPr/>
          <a:lstStyle/>
          <a:p>
            <a:r>
              <a:rPr lang="en-US" dirty="0"/>
              <a:t>FIREBASE AUTHENTICATION</a:t>
            </a:r>
          </a:p>
        </p:txBody>
      </p:sp>
      <p:sp>
        <p:nvSpPr>
          <p:cNvPr id="4" name="TextBox 3">
            <a:extLst>
              <a:ext uri="{FF2B5EF4-FFF2-40B4-BE49-F238E27FC236}">
                <a16:creationId xmlns:a16="http://schemas.microsoft.com/office/drawing/2014/main" id="{1FA7648C-B2A4-4E9D-9134-2EF22A822940}"/>
              </a:ext>
            </a:extLst>
          </p:cNvPr>
          <p:cNvSpPr txBox="1"/>
          <p:nvPr/>
        </p:nvSpPr>
        <p:spPr>
          <a:xfrm>
            <a:off x="257628" y="1437252"/>
            <a:ext cx="4227287" cy="2462213"/>
          </a:xfrm>
          <a:prstGeom prst="rect">
            <a:avLst/>
          </a:prstGeom>
          <a:noFill/>
        </p:spPr>
        <p:txBody>
          <a:bodyPr wrap="square">
            <a:spAutoFit/>
          </a:bodyPr>
          <a:lstStyle/>
          <a:p>
            <a:pPr marL="0" marR="0">
              <a:spcBef>
                <a:spcPts val="0"/>
              </a:spcBef>
              <a:spcAft>
                <a:spcPts val="0"/>
              </a:spcAft>
            </a:pPr>
            <a:r>
              <a:rPr lang="en-US"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Firebase Authentication provides backend services, easy-to-use SDKs, and ready-made UI libraries to authenticate users to your app. It supports authentication using passwords, phone numbers, popular federated identity providers like Google, Facebook and Twitter, and more.</a:t>
            </a:r>
          </a:p>
          <a:p>
            <a:pPr marL="0" marR="0">
              <a:spcBef>
                <a:spcPts val="0"/>
              </a:spcBef>
              <a:spcAft>
                <a:spcPts val="0"/>
              </a:spcAft>
            </a:pPr>
            <a:r>
              <a:rPr lang="en-US"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 </a:t>
            </a:r>
          </a:p>
          <a:p>
            <a:pPr marL="0" marR="0">
              <a:spcBef>
                <a:spcPts val="0"/>
              </a:spcBef>
              <a:spcAft>
                <a:spcPts val="0"/>
              </a:spcAft>
            </a:pPr>
            <a:r>
              <a:rPr lang="en-US"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Firebase Authentication integrates tightly with other Firebase services, and it leverages industry standards like OAuth 2.0 and OpenID Connect, so it can be easily integrated with your custom backend.</a:t>
            </a:r>
          </a:p>
          <a:p>
            <a:pPr marL="0" marR="0">
              <a:spcBef>
                <a:spcPts val="0"/>
              </a:spcBef>
              <a:spcAft>
                <a:spcPts val="0"/>
              </a:spcAft>
            </a:pPr>
            <a:r>
              <a:rPr lang="en-US"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 </a:t>
            </a:r>
          </a:p>
        </p:txBody>
      </p:sp>
      <p:pic>
        <p:nvPicPr>
          <p:cNvPr id="5" name="Picture 4">
            <a:extLst>
              <a:ext uri="{FF2B5EF4-FFF2-40B4-BE49-F238E27FC236}">
                <a16:creationId xmlns:a16="http://schemas.microsoft.com/office/drawing/2014/main" id="{824C4F4F-9C9F-40EE-93F4-1728A09C8A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84915" y="1299365"/>
            <a:ext cx="4557485" cy="2873491"/>
          </a:xfrm>
          <a:prstGeom prst="rect">
            <a:avLst/>
          </a:prstGeom>
          <a:noFill/>
          <a:ln>
            <a:noFill/>
          </a:ln>
        </p:spPr>
      </p:pic>
    </p:spTree>
    <p:extLst>
      <p:ext uri="{BB962C8B-B14F-4D97-AF65-F5344CB8AC3E}">
        <p14:creationId xmlns:p14="http://schemas.microsoft.com/office/powerpoint/2010/main" val="60354692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B88B87-B572-45DF-AD5D-BDADAB43D05F}"/>
              </a:ext>
            </a:extLst>
          </p:cNvPr>
          <p:cNvPicPr/>
          <p:nvPr/>
        </p:nvPicPr>
        <p:blipFill>
          <a:blip r:embed="rId2"/>
          <a:stretch>
            <a:fillRect/>
          </a:stretch>
        </p:blipFill>
        <p:spPr>
          <a:xfrm>
            <a:off x="451886" y="1067334"/>
            <a:ext cx="3652283" cy="3008831"/>
          </a:xfrm>
          <a:prstGeom prst="rect">
            <a:avLst/>
          </a:prstGeom>
          <a:ln w="228600" cap="sq" cmpd="thickThin">
            <a:solidFill>
              <a:srgbClr val="000000"/>
            </a:solidFill>
            <a:prstDash val="solid"/>
            <a:miter lim="800000"/>
          </a:ln>
          <a:effectLst>
            <a:innerShdw blurRad="76200">
              <a:srgbClr val="000000"/>
            </a:innerShdw>
          </a:effectLst>
        </p:spPr>
      </p:pic>
      <p:pic>
        <p:nvPicPr>
          <p:cNvPr id="3" name="Picture 2">
            <a:extLst>
              <a:ext uri="{FF2B5EF4-FFF2-40B4-BE49-F238E27FC236}">
                <a16:creationId xmlns:a16="http://schemas.microsoft.com/office/drawing/2014/main" id="{FAB5D050-5CBC-4646-8437-4A02E98CBC55}"/>
              </a:ext>
            </a:extLst>
          </p:cNvPr>
          <p:cNvPicPr/>
          <p:nvPr/>
        </p:nvPicPr>
        <p:blipFill>
          <a:blip r:embed="rId3"/>
          <a:stretch>
            <a:fillRect/>
          </a:stretch>
        </p:blipFill>
        <p:spPr>
          <a:xfrm>
            <a:off x="5209952" y="1067334"/>
            <a:ext cx="3482162" cy="3008830"/>
          </a:xfrm>
          <a:prstGeom prst="rect">
            <a:avLst/>
          </a:prstGeom>
          <a:ln w="228600" cap="sq" cmpd="thickThin">
            <a:solidFill>
              <a:srgbClr val="000000"/>
            </a:solidFill>
            <a:prstDash val="solid"/>
            <a:miter lim="800000"/>
          </a:ln>
          <a:effectLst>
            <a:innerShdw blurRad="76200">
              <a:srgbClr val="000000"/>
            </a:innerShdw>
          </a:effectLst>
        </p:spPr>
      </p:pic>
      <p:sp>
        <p:nvSpPr>
          <p:cNvPr id="4" name="Rectangle 3">
            <a:extLst>
              <a:ext uri="{FF2B5EF4-FFF2-40B4-BE49-F238E27FC236}">
                <a16:creationId xmlns:a16="http://schemas.microsoft.com/office/drawing/2014/main" id="{335627A2-0A84-433E-B982-A339740C1704}"/>
              </a:ext>
            </a:extLst>
          </p:cNvPr>
          <p:cNvSpPr/>
          <p:nvPr/>
        </p:nvSpPr>
        <p:spPr>
          <a:xfrm>
            <a:off x="503275" y="77972"/>
            <a:ext cx="3402418" cy="567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lumMod val="60000"/>
                    <a:lumOff val="40000"/>
                  </a:schemeClr>
                </a:solidFill>
                <a:latin typeface="Agency FB" panose="020B0503020202020204" pitchFamily="34" charset="0"/>
              </a:rPr>
              <a:t>USECASE DIAGRAM FOR STUDENT</a:t>
            </a:r>
          </a:p>
        </p:txBody>
      </p:sp>
      <p:sp>
        <p:nvSpPr>
          <p:cNvPr id="5" name="Rectangle 4">
            <a:extLst>
              <a:ext uri="{FF2B5EF4-FFF2-40B4-BE49-F238E27FC236}">
                <a16:creationId xmlns:a16="http://schemas.microsoft.com/office/drawing/2014/main" id="{94B37C1F-D833-435B-82E8-3B0280B7D3A7}"/>
              </a:ext>
            </a:extLst>
          </p:cNvPr>
          <p:cNvSpPr/>
          <p:nvPr/>
        </p:nvSpPr>
        <p:spPr>
          <a:xfrm>
            <a:off x="5117804" y="77972"/>
            <a:ext cx="3402418" cy="567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lumMod val="60000"/>
                    <a:lumOff val="40000"/>
                  </a:schemeClr>
                </a:solidFill>
                <a:latin typeface="Agency FB" panose="020B0503020202020204" pitchFamily="34" charset="0"/>
              </a:rPr>
              <a:t>USECASE DIAGRAM FOR TEACHER</a:t>
            </a:r>
          </a:p>
        </p:txBody>
      </p:sp>
      <p:sp>
        <p:nvSpPr>
          <p:cNvPr id="6" name="TextBox 5">
            <a:extLst>
              <a:ext uri="{FF2B5EF4-FFF2-40B4-BE49-F238E27FC236}">
                <a16:creationId xmlns:a16="http://schemas.microsoft.com/office/drawing/2014/main" id="{34D638F0-A4F2-4C27-AE11-9A4DBCA91F51}"/>
              </a:ext>
            </a:extLst>
          </p:cNvPr>
          <p:cNvSpPr txBox="1"/>
          <p:nvPr/>
        </p:nvSpPr>
        <p:spPr>
          <a:xfrm>
            <a:off x="226828" y="4333953"/>
            <a:ext cx="4182139" cy="584775"/>
          </a:xfrm>
          <a:prstGeom prst="rect">
            <a:avLst/>
          </a:prstGeom>
          <a:noFill/>
        </p:spPr>
        <p:txBody>
          <a:bodyPr wrap="square" rtlCol="0">
            <a:spAutoFit/>
          </a:bodyPr>
          <a:lstStyle/>
          <a:p>
            <a:pPr algn="just"/>
            <a:r>
              <a:rPr lang="en-US" sz="1600" dirty="0">
                <a:solidFill>
                  <a:schemeClr val="tx1"/>
                </a:solidFill>
                <a:latin typeface="Aparajita" panose="02020603050405020304" pitchFamily="18" charset="0"/>
                <a:ea typeface="Arial Unicode MS" panose="020B0604020202020204" pitchFamily="34" charset="-128"/>
                <a:cs typeface="Aparajita" panose="02020603050405020304" pitchFamily="18" charset="0"/>
              </a:rPr>
              <a:t>Faces of the students are detected by the system and the attendance is marked for the particular subject.</a:t>
            </a:r>
          </a:p>
        </p:txBody>
      </p:sp>
      <p:sp>
        <p:nvSpPr>
          <p:cNvPr id="7" name="TextBox 6">
            <a:extLst>
              <a:ext uri="{FF2B5EF4-FFF2-40B4-BE49-F238E27FC236}">
                <a16:creationId xmlns:a16="http://schemas.microsoft.com/office/drawing/2014/main" id="{6903E3D9-50FE-44FE-B156-83895A5273A5}"/>
              </a:ext>
            </a:extLst>
          </p:cNvPr>
          <p:cNvSpPr txBox="1"/>
          <p:nvPr/>
        </p:nvSpPr>
        <p:spPr>
          <a:xfrm>
            <a:off x="5117804" y="4338381"/>
            <a:ext cx="3997842" cy="584775"/>
          </a:xfrm>
          <a:prstGeom prst="rect">
            <a:avLst/>
          </a:prstGeom>
          <a:noFill/>
        </p:spPr>
        <p:txBody>
          <a:bodyPr wrap="square" rtlCol="0">
            <a:spAutoFit/>
          </a:bodyPr>
          <a:lstStyle/>
          <a:p>
            <a:pPr algn="just"/>
            <a:r>
              <a:rPr lang="en-US" sz="1600" dirty="0">
                <a:solidFill>
                  <a:schemeClr val="tx1"/>
                </a:solidFill>
                <a:latin typeface="Aparajita" panose="02020603050405020304" pitchFamily="18" charset="0"/>
                <a:ea typeface="Arial Unicode MS" panose="020B0604020202020204" pitchFamily="34" charset="-128"/>
                <a:cs typeface="Aparajita" panose="02020603050405020304" pitchFamily="18" charset="0"/>
              </a:rPr>
              <a:t>The teacher is only responsible for login to the system and evaluates and views the student attendance</a:t>
            </a:r>
            <a:r>
              <a:rPr lang="en-US" dirty="0">
                <a:solidFill>
                  <a:schemeClr val="accent4"/>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Tree>
    <p:extLst>
      <p:ext uri="{BB962C8B-B14F-4D97-AF65-F5344CB8AC3E}">
        <p14:creationId xmlns:p14="http://schemas.microsoft.com/office/powerpoint/2010/main" val="316229266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768A02-9A0A-418E-A9E6-FD712ACB465E}"/>
              </a:ext>
            </a:extLst>
          </p:cNvPr>
          <p:cNvSpPr txBox="1"/>
          <p:nvPr/>
        </p:nvSpPr>
        <p:spPr>
          <a:xfrm>
            <a:off x="2681514" y="312057"/>
            <a:ext cx="3780971" cy="646331"/>
          </a:xfrm>
          <a:prstGeom prst="rect">
            <a:avLst/>
          </a:prstGeom>
          <a:noFill/>
        </p:spPr>
        <p:txBody>
          <a:bodyPr wrap="square" rtlCol="0">
            <a:spAutoFit/>
          </a:bodyPr>
          <a:lstStyle/>
          <a:p>
            <a:pPr algn="ctr"/>
            <a:r>
              <a:rPr lang="en-US" sz="3600" dirty="0">
                <a:solidFill>
                  <a:schemeClr val="bg2"/>
                </a:solidFill>
                <a:latin typeface="Bebas Neue" panose="020B0604020202020204" charset="0"/>
              </a:rPr>
              <a:t>PERFORMANCE  ANALYSIS</a:t>
            </a:r>
          </a:p>
        </p:txBody>
      </p:sp>
      <p:graphicFrame>
        <p:nvGraphicFramePr>
          <p:cNvPr id="3" name="Table 2">
            <a:extLst>
              <a:ext uri="{FF2B5EF4-FFF2-40B4-BE49-F238E27FC236}">
                <a16:creationId xmlns:a16="http://schemas.microsoft.com/office/drawing/2014/main" id="{5A0A16B9-A493-4459-8FB2-3BA8C2377293}"/>
              </a:ext>
            </a:extLst>
          </p:cNvPr>
          <p:cNvGraphicFramePr>
            <a:graphicFrameLocks noGrp="1"/>
          </p:cNvGraphicFramePr>
          <p:nvPr>
            <p:extLst>
              <p:ext uri="{D42A27DB-BD31-4B8C-83A1-F6EECF244321}">
                <p14:modId xmlns:p14="http://schemas.microsoft.com/office/powerpoint/2010/main" val="1762922646"/>
              </p:ext>
            </p:extLst>
          </p:nvPr>
        </p:nvGraphicFramePr>
        <p:xfrm>
          <a:off x="1291771" y="1480457"/>
          <a:ext cx="6625772" cy="2750961"/>
        </p:xfrm>
        <a:graphic>
          <a:graphicData uri="http://schemas.openxmlformats.org/drawingml/2006/table">
            <a:tbl>
              <a:tblPr firstRow="1" firstCol="1" bandRow="1">
                <a:tableStyleId>{72833802-FEF1-4C79-8D5D-14CF1EAF98D9}</a:tableStyleId>
              </a:tblPr>
              <a:tblGrid>
                <a:gridCol w="3312886">
                  <a:extLst>
                    <a:ext uri="{9D8B030D-6E8A-4147-A177-3AD203B41FA5}">
                      <a16:colId xmlns:a16="http://schemas.microsoft.com/office/drawing/2014/main" val="3927712542"/>
                    </a:ext>
                  </a:extLst>
                </a:gridCol>
                <a:gridCol w="3312886">
                  <a:extLst>
                    <a:ext uri="{9D8B030D-6E8A-4147-A177-3AD203B41FA5}">
                      <a16:colId xmlns:a16="http://schemas.microsoft.com/office/drawing/2014/main" val="226261836"/>
                    </a:ext>
                  </a:extLst>
                </a:gridCol>
              </a:tblGrid>
              <a:tr h="299483">
                <a:tc>
                  <a:txBody>
                    <a:bodyPr/>
                    <a:lstStyle/>
                    <a:p>
                      <a:pPr marL="0" marR="0" algn="ctr">
                        <a:lnSpc>
                          <a:spcPct val="115000"/>
                        </a:lnSpc>
                        <a:spcBef>
                          <a:spcPts val="0"/>
                        </a:spcBef>
                        <a:spcAft>
                          <a:spcPts val="1000"/>
                        </a:spcAft>
                      </a:pPr>
                      <a:r>
                        <a:rPr lang="en-US" sz="1200" dirty="0">
                          <a:effectLst/>
                        </a:rPr>
                        <a:t>Descriptions</a:t>
                      </a:r>
                      <a:endParaRPr lang="en-US" sz="1200" dirty="0">
                        <a:effectLst/>
                        <a:latin typeface="Times New Roman" panose="02020603050405020304" pitchFamily="18" charset="0"/>
                        <a:ea typeface="Calibri" panose="020F0502020204030204" pitchFamily="34" charset="0"/>
                        <a:cs typeface="Mangal" panose="02040503050203030202" pitchFamily="18" charset="0"/>
                      </a:endParaRPr>
                    </a:p>
                  </a:txBody>
                  <a:tcPr marL="68580" marR="68580" marT="0" marB="0"/>
                </a:tc>
                <a:tc>
                  <a:txBody>
                    <a:bodyPr/>
                    <a:lstStyle/>
                    <a:p>
                      <a:pPr marL="0" marR="0" algn="ctr">
                        <a:lnSpc>
                          <a:spcPct val="115000"/>
                        </a:lnSpc>
                        <a:spcBef>
                          <a:spcPts val="0"/>
                        </a:spcBef>
                        <a:spcAft>
                          <a:spcPts val="1000"/>
                        </a:spcAft>
                        <a:tabLst>
                          <a:tab pos="675640" algn="l"/>
                        </a:tabLst>
                      </a:pPr>
                      <a:r>
                        <a:rPr lang="en-US" sz="1200">
                          <a:effectLst/>
                        </a:rPr>
                        <a:t>Parameter</a:t>
                      </a:r>
                      <a:endParaRPr lang="en-US" sz="1200">
                        <a:effectLst/>
                        <a:latin typeface="Times New Roman" panose="02020603050405020304" pitchFamily="18"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606689498"/>
                  </a:ext>
                </a:extLst>
              </a:tr>
              <a:tr h="299483">
                <a:tc>
                  <a:txBody>
                    <a:bodyPr/>
                    <a:lstStyle/>
                    <a:p>
                      <a:pPr marL="0" marR="0" algn="ctr">
                        <a:lnSpc>
                          <a:spcPct val="115000"/>
                        </a:lnSpc>
                        <a:spcBef>
                          <a:spcPts val="0"/>
                        </a:spcBef>
                        <a:spcAft>
                          <a:spcPts val="1000"/>
                        </a:spcAft>
                      </a:pPr>
                      <a:r>
                        <a:rPr lang="en-US" sz="1200" dirty="0">
                          <a:effectLst/>
                          <a:latin typeface="Aparajita" panose="02020603050405020304" pitchFamily="18" charset="0"/>
                          <a:cs typeface="Aparajita" panose="02020603050405020304" pitchFamily="18" charset="0"/>
                        </a:rPr>
                        <a:t>Accuracy of LBPH</a:t>
                      </a:r>
                      <a:endParaRPr lang="en-US" sz="1200" dirty="0">
                        <a:effectLst/>
                        <a:latin typeface="Aparajita" panose="02020603050405020304" pitchFamily="18" charset="0"/>
                        <a:ea typeface="Calibri" panose="020F0502020204030204" pitchFamily="34" charset="0"/>
                        <a:cs typeface="Aparajita" panose="02020603050405020304" pitchFamily="18" charset="0"/>
                      </a:endParaRPr>
                    </a:p>
                  </a:txBody>
                  <a:tcPr marL="68580" marR="68580" marT="0" marB="0"/>
                </a:tc>
                <a:tc>
                  <a:txBody>
                    <a:bodyPr/>
                    <a:lstStyle/>
                    <a:p>
                      <a:pPr marL="0" marR="0" algn="ctr">
                        <a:lnSpc>
                          <a:spcPct val="115000"/>
                        </a:lnSpc>
                        <a:spcBef>
                          <a:spcPts val="0"/>
                        </a:spcBef>
                        <a:spcAft>
                          <a:spcPts val="1000"/>
                        </a:spcAft>
                        <a:tabLst>
                          <a:tab pos="675640" algn="l"/>
                        </a:tabLst>
                      </a:pPr>
                      <a:r>
                        <a:rPr lang="en-US" sz="1200">
                          <a:effectLst/>
                          <a:latin typeface="Aparajita" panose="02020603050405020304" pitchFamily="18" charset="0"/>
                          <a:cs typeface="Aparajita" panose="02020603050405020304" pitchFamily="18" charset="0"/>
                        </a:rPr>
                        <a:t>65%</a:t>
                      </a:r>
                      <a:endParaRPr lang="en-US" sz="1200">
                        <a:effectLst/>
                        <a:latin typeface="Aparajita" panose="02020603050405020304" pitchFamily="18" charset="0"/>
                        <a:ea typeface="Calibri" panose="020F0502020204030204" pitchFamily="34" charset="0"/>
                        <a:cs typeface="Aparajita" panose="02020603050405020304" pitchFamily="18" charset="0"/>
                      </a:endParaRPr>
                    </a:p>
                  </a:txBody>
                  <a:tcPr marL="68580" marR="68580" marT="0" marB="0"/>
                </a:tc>
                <a:extLst>
                  <a:ext uri="{0D108BD9-81ED-4DB2-BD59-A6C34878D82A}">
                    <a16:rowId xmlns:a16="http://schemas.microsoft.com/office/drawing/2014/main" val="2002751805"/>
                  </a:ext>
                </a:extLst>
              </a:tr>
              <a:tr h="299483">
                <a:tc>
                  <a:txBody>
                    <a:bodyPr/>
                    <a:lstStyle/>
                    <a:p>
                      <a:pPr marL="0" marR="0" algn="ctr">
                        <a:lnSpc>
                          <a:spcPct val="115000"/>
                        </a:lnSpc>
                        <a:spcBef>
                          <a:spcPts val="0"/>
                        </a:spcBef>
                        <a:spcAft>
                          <a:spcPts val="1000"/>
                        </a:spcAft>
                      </a:pPr>
                      <a:r>
                        <a:rPr lang="en-US" sz="1200" dirty="0">
                          <a:effectLst/>
                          <a:latin typeface="Aparajita" panose="02020603050405020304" pitchFamily="18" charset="0"/>
                          <a:cs typeface="Aparajita" panose="02020603050405020304" pitchFamily="18" charset="0"/>
                        </a:rPr>
                        <a:t>Time to train model</a:t>
                      </a:r>
                      <a:endParaRPr lang="en-US" sz="1200" dirty="0">
                        <a:effectLst/>
                        <a:latin typeface="Aparajita" panose="02020603050405020304" pitchFamily="18" charset="0"/>
                        <a:ea typeface="Calibri" panose="020F0502020204030204" pitchFamily="34" charset="0"/>
                        <a:cs typeface="Aparajita"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200">
                          <a:effectLst/>
                          <a:latin typeface="Aparajita" panose="02020603050405020304" pitchFamily="18" charset="0"/>
                          <a:cs typeface="Aparajita" panose="02020603050405020304" pitchFamily="18" charset="0"/>
                        </a:rPr>
                        <a:t>50 secs</a:t>
                      </a:r>
                      <a:endParaRPr lang="en-US" sz="1200">
                        <a:effectLst/>
                        <a:latin typeface="Aparajita" panose="02020603050405020304" pitchFamily="18" charset="0"/>
                        <a:ea typeface="Calibri" panose="020F0502020204030204" pitchFamily="34" charset="0"/>
                        <a:cs typeface="Aparajita" panose="02020603050405020304" pitchFamily="18" charset="0"/>
                      </a:endParaRPr>
                    </a:p>
                  </a:txBody>
                  <a:tcPr marL="68580" marR="68580" marT="0" marB="0"/>
                </a:tc>
                <a:extLst>
                  <a:ext uri="{0D108BD9-81ED-4DB2-BD59-A6C34878D82A}">
                    <a16:rowId xmlns:a16="http://schemas.microsoft.com/office/drawing/2014/main" val="2392904782"/>
                  </a:ext>
                </a:extLst>
              </a:tr>
              <a:tr h="299483">
                <a:tc>
                  <a:txBody>
                    <a:bodyPr/>
                    <a:lstStyle/>
                    <a:p>
                      <a:pPr marL="0" marR="0" algn="ctr">
                        <a:lnSpc>
                          <a:spcPct val="115000"/>
                        </a:lnSpc>
                        <a:spcBef>
                          <a:spcPts val="0"/>
                        </a:spcBef>
                        <a:spcAft>
                          <a:spcPts val="1000"/>
                        </a:spcAft>
                      </a:pPr>
                      <a:r>
                        <a:rPr lang="en-US" sz="1200" dirty="0">
                          <a:effectLst/>
                          <a:latin typeface="Aparajita" panose="02020603050405020304" pitchFamily="18" charset="0"/>
                          <a:cs typeface="Aparajita" panose="02020603050405020304" pitchFamily="18" charset="0"/>
                        </a:rPr>
                        <a:t>Time taken to recognize</a:t>
                      </a:r>
                      <a:endParaRPr lang="en-US" sz="1200" dirty="0">
                        <a:effectLst/>
                        <a:latin typeface="Aparajita" panose="02020603050405020304" pitchFamily="18" charset="0"/>
                        <a:ea typeface="Calibri" panose="020F0502020204030204" pitchFamily="34" charset="0"/>
                        <a:cs typeface="Aparajita"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200">
                          <a:effectLst/>
                          <a:latin typeface="Aparajita" panose="02020603050405020304" pitchFamily="18" charset="0"/>
                          <a:cs typeface="Aparajita" panose="02020603050405020304" pitchFamily="18" charset="0"/>
                        </a:rPr>
                        <a:t>530 milli secs</a:t>
                      </a:r>
                      <a:endParaRPr lang="en-US" sz="1200">
                        <a:effectLst/>
                        <a:latin typeface="Aparajita" panose="02020603050405020304" pitchFamily="18" charset="0"/>
                        <a:ea typeface="Calibri" panose="020F0502020204030204" pitchFamily="34" charset="0"/>
                        <a:cs typeface="Aparajita" panose="02020603050405020304" pitchFamily="18" charset="0"/>
                      </a:endParaRPr>
                    </a:p>
                  </a:txBody>
                  <a:tcPr marL="68580" marR="68580" marT="0" marB="0"/>
                </a:tc>
                <a:extLst>
                  <a:ext uri="{0D108BD9-81ED-4DB2-BD59-A6C34878D82A}">
                    <a16:rowId xmlns:a16="http://schemas.microsoft.com/office/drawing/2014/main" val="1141869290"/>
                  </a:ext>
                </a:extLst>
              </a:tr>
              <a:tr h="355097">
                <a:tc>
                  <a:txBody>
                    <a:bodyPr/>
                    <a:lstStyle/>
                    <a:p>
                      <a:pPr marL="0" marR="0" algn="ctr">
                        <a:lnSpc>
                          <a:spcPct val="115000"/>
                        </a:lnSpc>
                        <a:spcBef>
                          <a:spcPts val="0"/>
                        </a:spcBef>
                        <a:spcAft>
                          <a:spcPts val="1000"/>
                        </a:spcAft>
                      </a:pPr>
                      <a:r>
                        <a:rPr lang="en-US" sz="1200" dirty="0">
                          <a:effectLst/>
                          <a:latin typeface="Aparajita" panose="02020603050405020304" pitchFamily="18" charset="0"/>
                          <a:cs typeface="Aparajita" panose="02020603050405020304" pitchFamily="18" charset="0"/>
                        </a:rPr>
                        <a:t>Time taken to transfer data to firebase</a:t>
                      </a:r>
                      <a:endParaRPr lang="en-US" sz="1200" dirty="0">
                        <a:effectLst/>
                        <a:latin typeface="Aparajita" panose="02020603050405020304" pitchFamily="18" charset="0"/>
                        <a:ea typeface="Calibri" panose="020F0502020204030204" pitchFamily="34" charset="0"/>
                        <a:cs typeface="Aparajita"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200">
                          <a:effectLst/>
                          <a:latin typeface="Aparajita" panose="02020603050405020304" pitchFamily="18" charset="0"/>
                          <a:cs typeface="Aparajita" panose="02020603050405020304" pitchFamily="18" charset="0"/>
                        </a:rPr>
                        <a:t>540 milli secs</a:t>
                      </a:r>
                      <a:endParaRPr lang="en-US" sz="1200">
                        <a:effectLst/>
                        <a:latin typeface="Aparajita" panose="02020603050405020304" pitchFamily="18" charset="0"/>
                        <a:ea typeface="Calibri" panose="020F0502020204030204" pitchFamily="34" charset="0"/>
                        <a:cs typeface="Aparajita" panose="02020603050405020304" pitchFamily="18" charset="0"/>
                      </a:endParaRPr>
                    </a:p>
                  </a:txBody>
                  <a:tcPr marL="68580" marR="68580" marT="0" marB="0"/>
                </a:tc>
                <a:extLst>
                  <a:ext uri="{0D108BD9-81ED-4DB2-BD59-A6C34878D82A}">
                    <a16:rowId xmlns:a16="http://schemas.microsoft.com/office/drawing/2014/main" val="128119205"/>
                  </a:ext>
                </a:extLst>
              </a:tr>
              <a:tr h="299483">
                <a:tc>
                  <a:txBody>
                    <a:bodyPr/>
                    <a:lstStyle/>
                    <a:p>
                      <a:pPr marL="0" marR="0" algn="ctr">
                        <a:lnSpc>
                          <a:spcPct val="115000"/>
                        </a:lnSpc>
                        <a:spcBef>
                          <a:spcPts val="0"/>
                        </a:spcBef>
                        <a:spcAft>
                          <a:spcPts val="1000"/>
                        </a:spcAft>
                      </a:pPr>
                      <a:r>
                        <a:rPr lang="en-US" sz="1200" dirty="0">
                          <a:effectLst/>
                          <a:latin typeface="Aparajita" panose="02020603050405020304" pitchFamily="18" charset="0"/>
                          <a:cs typeface="Aparajita" panose="02020603050405020304" pitchFamily="18" charset="0"/>
                        </a:rPr>
                        <a:t>Size of data transfer to firebase</a:t>
                      </a:r>
                      <a:endParaRPr lang="en-US" sz="1200" dirty="0">
                        <a:effectLst/>
                        <a:latin typeface="Aparajita" panose="02020603050405020304" pitchFamily="18" charset="0"/>
                        <a:ea typeface="Calibri" panose="020F0502020204030204" pitchFamily="34" charset="0"/>
                        <a:cs typeface="Aparajita"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200">
                          <a:effectLst/>
                          <a:latin typeface="Aparajita" panose="02020603050405020304" pitchFamily="18" charset="0"/>
                          <a:cs typeface="Aparajita" panose="02020603050405020304" pitchFamily="18" charset="0"/>
                        </a:rPr>
                        <a:t>523 kb</a:t>
                      </a:r>
                      <a:endParaRPr lang="en-US" sz="1200">
                        <a:effectLst/>
                        <a:latin typeface="Aparajita" panose="02020603050405020304" pitchFamily="18" charset="0"/>
                        <a:ea typeface="Calibri" panose="020F0502020204030204" pitchFamily="34" charset="0"/>
                        <a:cs typeface="Aparajita" panose="02020603050405020304" pitchFamily="18" charset="0"/>
                      </a:endParaRPr>
                    </a:p>
                  </a:txBody>
                  <a:tcPr marL="68580" marR="68580" marT="0" marB="0"/>
                </a:tc>
                <a:extLst>
                  <a:ext uri="{0D108BD9-81ED-4DB2-BD59-A6C34878D82A}">
                    <a16:rowId xmlns:a16="http://schemas.microsoft.com/office/drawing/2014/main" val="4053590254"/>
                  </a:ext>
                </a:extLst>
              </a:tr>
              <a:tr h="299483">
                <a:tc>
                  <a:txBody>
                    <a:bodyPr/>
                    <a:lstStyle/>
                    <a:p>
                      <a:pPr marL="0" marR="0" algn="ctr">
                        <a:lnSpc>
                          <a:spcPct val="115000"/>
                        </a:lnSpc>
                        <a:spcBef>
                          <a:spcPts val="0"/>
                        </a:spcBef>
                        <a:spcAft>
                          <a:spcPts val="1000"/>
                        </a:spcAft>
                      </a:pPr>
                      <a:r>
                        <a:rPr lang="en-US" sz="1200">
                          <a:effectLst/>
                          <a:latin typeface="Aparajita" panose="02020603050405020304" pitchFamily="18" charset="0"/>
                          <a:cs typeface="Aparajita" panose="02020603050405020304" pitchFamily="18" charset="0"/>
                        </a:rPr>
                        <a:t>Data Storage capacity</a:t>
                      </a:r>
                      <a:endParaRPr lang="en-US" sz="1200">
                        <a:effectLst/>
                        <a:latin typeface="Aparajita" panose="02020603050405020304" pitchFamily="18" charset="0"/>
                        <a:ea typeface="Calibri" panose="020F0502020204030204" pitchFamily="34" charset="0"/>
                        <a:cs typeface="Aparajita"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200" dirty="0">
                          <a:effectLst/>
                          <a:latin typeface="Aparajita" panose="02020603050405020304" pitchFamily="18" charset="0"/>
                          <a:cs typeface="Aparajita" panose="02020603050405020304" pitchFamily="18" charset="0"/>
                        </a:rPr>
                        <a:t>4.0 MB</a:t>
                      </a:r>
                      <a:endParaRPr lang="en-US" sz="1200" dirty="0">
                        <a:effectLst/>
                        <a:latin typeface="Aparajita" panose="02020603050405020304" pitchFamily="18" charset="0"/>
                        <a:ea typeface="Calibri" panose="020F0502020204030204" pitchFamily="34" charset="0"/>
                        <a:cs typeface="Aparajita" panose="02020603050405020304" pitchFamily="18" charset="0"/>
                      </a:endParaRPr>
                    </a:p>
                  </a:txBody>
                  <a:tcPr marL="68580" marR="68580" marT="0" marB="0"/>
                </a:tc>
                <a:extLst>
                  <a:ext uri="{0D108BD9-81ED-4DB2-BD59-A6C34878D82A}">
                    <a16:rowId xmlns:a16="http://schemas.microsoft.com/office/drawing/2014/main" val="3460446115"/>
                  </a:ext>
                </a:extLst>
              </a:tr>
              <a:tr h="299483">
                <a:tc>
                  <a:txBody>
                    <a:bodyPr/>
                    <a:lstStyle/>
                    <a:p>
                      <a:pPr marL="0" marR="0" algn="ctr">
                        <a:lnSpc>
                          <a:spcPct val="115000"/>
                        </a:lnSpc>
                        <a:spcBef>
                          <a:spcPts val="0"/>
                        </a:spcBef>
                        <a:spcAft>
                          <a:spcPts val="1000"/>
                        </a:spcAft>
                      </a:pPr>
                      <a:r>
                        <a:rPr lang="en-US" sz="1200">
                          <a:effectLst/>
                          <a:latin typeface="Aparajita" panose="02020603050405020304" pitchFamily="18" charset="0"/>
                          <a:cs typeface="Aparajita" panose="02020603050405020304" pitchFamily="18" charset="0"/>
                        </a:rPr>
                        <a:t>Software run time errors</a:t>
                      </a:r>
                      <a:endParaRPr lang="en-US" sz="1200">
                        <a:effectLst/>
                        <a:latin typeface="Aparajita" panose="02020603050405020304" pitchFamily="18" charset="0"/>
                        <a:ea typeface="Calibri" panose="020F0502020204030204" pitchFamily="34" charset="0"/>
                        <a:cs typeface="Aparajita"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200" dirty="0">
                          <a:effectLst/>
                          <a:latin typeface="Aparajita" panose="02020603050405020304" pitchFamily="18" charset="0"/>
                          <a:cs typeface="Aparajita" panose="02020603050405020304" pitchFamily="18" charset="0"/>
                        </a:rPr>
                        <a:t>0 Errors</a:t>
                      </a:r>
                      <a:endParaRPr lang="en-US" sz="1200" dirty="0">
                        <a:effectLst/>
                        <a:latin typeface="Aparajita" panose="02020603050405020304" pitchFamily="18" charset="0"/>
                        <a:ea typeface="Calibri" panose="020F0502020204030204" pitchFamily="34" charset="0"/>
                        <a:cs typeface="Aparajita" panose="02020603050405020304" pitchFamily="18" charset="0"/>
                      </a:endParaRPr>
                    </a:p>
                  </a:txBody>
                  <a:tcPr marL="68580" marR="68580" marT="0" marB="0"/>
                </a:tc>
                <a:extLst>
                  <a:ext uri="{0D108BD9-81ED-4DB2-BD59-A6C34878D82A}">
                    <a16:rowId xmlns:a16="http://schemas.microsoft.com/office/drawing/2014/main" val="1677457496"/>
                  </a:ext>
                </a:extLst>
              </a:tr>
              <a:tr h="299483">
                <a:tc>
                  <a:txBody>
                    <a:bodyPr/>
                    <a:lstStyle/>
                    <a:p>
                      <a:pPr marL="0" marR="0" algn="ctr">
                        <a:lnSpc>
                          <a:spcPct val="115000"/>
                        </a:lnSpc>
                        <a:spcBef>
                          <a:spcPts val="0"/>
                        </a:spcBef>
                        <a:spcAft>
                          <a:spcPts val="1000"/>
                        </a:spcAft>
                      </a:pPr>
                      <a:r>
                        <a:rPr lang="en-US" sz="1200">
                          <a:effectLst/>
                          <a:latin typeface="Aparajita" panose="02020603050405020304" pitchFamily="18" charset="0"/>
                          <a:cs typeface="Aparajita" panose="02020603050405020304" pitchFamily="18" charset="0"/>
                        </a:rPr>
                        <a:t>Total file size</a:t>
                      </a:r>
                      <a:endParaRPr lang="en-US" sz="1200">
                        <a:effectLst/>
                        <a:latin typeface="Aparajita" panose="02020603050405020304" pitchFamily="18" charset="0"/>
                        <a:ea typeface="Calibri" panose="020F0502020204030204" pitchFamily="34" charset="0"/>
                        <a:cs typeface="Aparajita"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200" dirty="0">
                          <a:effectLst/>
                          <a:latin typeface="Aparajita" panose="02020603050405020304" pitchFamily="18" charset="0"/>
                          <a:cs typeface="Aparajita" panose="02020603050405020304" pitchFamily="18" charset="0"/>
                        </a:rPr>
                        <a:t>1119.8 KB</a:t>
                      </a:r>
                      <a:endParaRPr lang="en-US" sz="1200" dirty="0">
                        <a:effectLst/>
                        <a:latin typeface="Aparajita" panose="02020603050405020304" pitchFamily="18" charset="0"/>
                        <a:ea typeface="Calibri" panose="020F0502020204030204" pitchFamily="34" charset="0"/>
                        <a:cs typeface="Aparajita" panose="02020603050405020304" pitchFamily="18" charset="0"/>
                      </a:endParaRPr>
                    </a:p>
                  </a:txBody>
                  <a:tcPr marL="68580" marR="68580" marT="0" marB="0"/>
                </a:tc>
                <a:extLst>
                  <a:ext uri="{0D108BD9-81ED-4DB2-BD59-A6C34878D82A}">
                    <a16:rowId xmlns:a16="http://schemas.microsoft.com/office/drawing/2014/main" val="1631966182"/>
                  </a:ext>
                </a:extLst>
              </a:tr>
            </a:tbl>
          </a:graphicData>
        </a:graphic>
      </p:graphicFrame>
      <p:sp>
        <p:nvSpPr>
          <p:cNvPr id="4" name="Rectangle 1">
            <a:extLst>
              <a:ext uri="{FF2B5EF4-FFF2-40B4-BE49-F238E27FC236}">
                <a16:creationId xmlns:a16="http://schemas.microsoft.com/office/drawing/2014/main" id="{DD56F40F-8CD8-4C37-B0F4-7C6CD136499A}"/>
              </a:ext>
            </a:extLst>
          </p:cNvPr>
          <p:cNvSpPr>
            <a:spLocks noChangeArrowheads="1"/>
          </p:cNvSpPr>
          <p:nvPr/>
        </p:nvSpPr>
        <p:spPr bwMode="auto">
          <a:xfrm>
            <a:off x="1603375" y="2222499"/>
            <a:ext cx="6829425" cy="1478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89412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03BF2F-A650-49D5-9C7B-9D6947F925B8}"/>
              </a:ext>
            </a:extLst>
          </p:cNvPr>
          <p:cNvPicPr/>
          <p:nvPr/>
        </p:nvPicPr>
        <p:blipFill rotWithShape="1">
          <a:blip r:embed="rId2" cstate="print">
            <a:extLst>
              <a:ext uri="{28A0092B-C50C-407E-A947-70E740481C1C}">
                <a14:useLocalDpi xmlns:a14="http://schemas.microsoft.com/office/drawing/2010/main" val="0"/>
              </a:ext>
            </a:extLst>
          </a:blip>
          <a:srcRect l="30769" t="1" b="39031"/>
          <a:stretch/>
        </p:blipFill>
        <p:spPr bwMode="auto">
          <a:xfrm>
            <a:off x="145142" y="925649"/>
            <a:ext cx="3889830" cy="2245723"/>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3B949B10-08F4-4D9C-8399-8BFD981A6EDE}"/>
              </a:ext>
            </a:extLst>
          </p:cNvPr>
          <p:cNvPicPr/>
          <p:nvPr/>
        </p:nvPicPr>
        <p:blipFill rotWithShape="1">
          <a:blip r:embed="rId3" cstate="print">
            <a:extLst>
              <a:ext uri="{28A0092B-C50C-407E-A947-70E740481C1C}">
                <a14:useLocalDpi xmlns:a14="http://schemas.microsoft.com/office/drawing/2010/main" val="0"/>
              </a:ext>
            </a:extLst>
          </a:blip>
          <a:srcRect l="31345" b="5895"/>
          <a:stretch/>
        </p:blipFill>
        <p:spPr bwMode="auto">
          <a:xfrm>
            <a:off x="4407808" y="867319"/>
            <a:ext cx="4591050" cy="35394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6212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634E-94C6-467A-B924-AAB24FB1E43D}"/>
              </a:ext>
            </a:extLst>
          </p:cNvPr>
          <p:cNvSpPr>
            <a:spLocks noGrp="1"/>
          </p:cNvSpPr>
          <p:nvPr>
            <p:ph type="title"/>
          </p:nvPr>
        </p:nvSpPr>
        <p:spPr>
          <a:xfrm>
            <a:off x="7561942" y="4631054"/>
            <a:ext cx="1516744" cy="488400"/>
          </a:xfrm>
        </p:spPr>
        <p:txBody>
          <a:bodyPr/>
          <a:lstStyle/>
          <a:p>
            <a:r>
              <a:rPr lang="en-US" sz="2800" dirty="0"/>
              <a:t>TEST CASES</a:t>
            </a:r>
          </a:p>
        </p:txBody>
      </p:sp>
      <p:pic>
        <p:nvPicPr>
          <p:cNvPr id="23" name="Picture 22">
            <a:extLst>
              <a:ext uri="{FF2B5EF4-FFF2-40B4-BE49-F238E27FC236}">
                <a16:creationId xmlns:a16="http://schemas.microsoft.com/office/drawing/2014/main" id="{1C7664B5-5F55-4F92-9CC1-4E388EE83E8F}"/>
              </a:ext>
            </a:extLst>
          </p:cNvPr>
          <p:cNvPicPr>
            <a:picLocks noChangeAspect="1"/>
          </p:cNvPicPr>
          <p:nvPr/>
        </p:nvPicPr>
        <p:blipFill>
          <a:blip r:embed="rId2"/>
          <a:stretch>
            <a:fillRect/>
          </a:stretch>
        </p:blipFill>
        <p:spPr>
          <a:xfrm>
            <a:off x="-1" y="24046"/>
            <a:ext cx="7561943" cy="5119454"/>
          </a:xfrm>
          <a:prstGeom prst="rect">
            <a:avLst/>
          </a:prstGeom>
        </p:spPr>
      </p:pic>
    </p:spTree>
    <p:extLst>
      <p:ext uri="{BB962C8B-B14F-4D97-AF65-F5344CB8AC3E}">
        <p14:creationId xmlns:p14="http://schemas.microsoft.com/office/powerpoint/2010/main" val="8199753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929B-10ED-4E0A-B721-A7D5F5C72731}"/>
              </a:ext>
            </a:extLst>
          </p:cNvPr>
          <p:cNvSpPr>
            <a:spLocks noGrp="1"/>
          </p:cNvSpPr>
          <p:nvPr>
            <p:ph type="title"/>
          </p:nvPr>
        </p:nvSpPr>
        <p:spPr>
          <a:xfrm>
            <a:off x="609600" y="221109"/>
            <a:ext cx="7704000" cy="488400"/>
          </a:xfrm>
        </p:spPr>
        <p:txBody>
          <a:bodyPr/>
          <a:lstStyle/>
          <a:p>
            <a:r>
              <a:rPr lang="en-US" dirty="0"/>
              <a:t>RESULT OBTAINED</a:t>
            </a:r>
          </a:p>
        </p:txBody>
      </p:sp>
      <p:sp>
        <p:nvSpPr>
          <p:cNvPr id="4" name="Subtitle 3">
            <a:extLst>
              <a:ext uri="{FF2B5EF4-FFF2-40B4-BE49-F238E27FC236}">
                <a16:creationId xmlns:a16="http://schemas.microsoft.com/office/drawing/2014/main" id="{D655ADE5-33DE-4AE4-9B8A-90144BB91589}"/>
              </a:ext>
            </a:extLst>
          </p:cNvPr>
          <p:cNvSpPr>
            <a:spLocks noGrp="1"/>
          </p:cNvSpPr>
          <p:nvPr>
            <p:ph type="subTitle" idx="2"/>
          </p:nvPr>
        </p:nvSpPr>
        <p:spPr>
          <a:xfrm>
            <a:off x="4649973" y="1224431"/>
            <a:ext cx="4139608" cy="3586650"/>
          </a:xfrm>
        </p:spPr>
        <p:txBody>
          <a:bodyPr/>
          <a:lstStyle/>
          <a:p>
            <a:pPr>
              <a:buFont typeface="Arial" panose="020B0604020202020204" pitchFamily="34" charset="0"/>
              <a:buChar char="•"/>
            </a:pPr>
            <a:endParaRPr lang="en-US" dirty="0"/>
          </a:p>
          <a:p>
            <a:pPr marL="127000" indent="0" algn="l"/>
            <a:endParaRPr lang="en-US" dirty="0"/>
          </a:p>
        </p:txBody>
      </p:sp>
      <p:sp>
        <p:nvSpPr>
          <p:cNvPr id="5" name="Title 4">
            <a:extLst>
              <a:ext uri="{FF2B5EF4-FFF2-40B4-BE49-F238E27FC236}">
                <a16:creationId xmlns:a16="http://schemas.microsoft.com/office/drawing/2014/main" id="{525B70E5-921C-445D-A3E4-0291F18AEC0D}"/>
              </a:ext>
            </a:extLst>
          </p:cNvPr>
          <p:cNvSpPr>
            <a:spLocks noGrp="1"/>
          </p:cNvSpPr>
          <p:nvPr>
            <p:ph type="title" idx="3"/>
          </p:nvPr>
        </p:nvSpPr>
        <p:spPr>
          <a:xfrm>
            <a:off x="2927497" y="955687"/>
            <a:ext cx="2693700" cy="353400"/>
          </a:xfrm>
        </p:spPr>
        <p:txBody>
          <a:bodyPr/>
          <a:lstStyle/>
          <a:p>
            <a:r>
              <a:rPr lang="en-US" i="1" u="sng" dirty="0">
                <a:solidFill>
                  <a:srgbClr val="FFFF00"/>
                </a:solidFill>
                <a:latin typeface="Bahnschrift Condensed" panose="020B0502040204020203" pitchFamily="34" charset="0"/>
              </a:rPr>
              <a:t>LOGIN SNAP OF SYSTEM</a:t>
            </a:r>
          </a:p>
        </p:txBody>
      </p:sp>
      <p:pic>
        <p:nvPicPr>
          <p:cNvPr id="8" name="Picture 7">
            <a:extLst>
              <a:ext uri="{FF2B5EF4-FFF2-40B4-BE49-F238E27FC236}">
                <a16:creationId xmlns:a16="http://schemas.microsoft.com/office/drawing/2014/main" id="{D717220F-D87A-49F6-9602-89CD9231C8E5}"/>
              </a:ext>
            </a:extLst>
          </p:cNvPr>
          <p:cNvPicPr>
            <a:picLocks noChangeAspect="1"/>
          </p:cNvPicPr>
          <p:nvPr/>
        </p:nvPicPr>
        <p:blipFill>
          <a:blip r:embed="rId2"/>
          <a:stretch>
            <a:fillRect/>
          </a:stretch>
        </p:blipFill>
        <p:spPr>
          <a:xfrm>
            <a:off x="1215125" y="1493175"/>
            <a:ext cx="6492949" cy="3586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68320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DFB2FC-97EB-4690-A6E7-3A8A819E7778}"/>
              </a:ext>
            </a:extLst>
          </p:cNvPr>
          <p:cNvSpPr>
            <a:spLocks noGrp="1"/>
          </p:cNvSpPr>
          <p:nvPr>
            <p:ph type="title" idx="4"/>
          </p:nvPr>
        </p:nvSpPr>
        <p:spPr>
          <a:xfrm>
            <a:off x="2942121" y="398361"/>
            <a:ext cx="4627079" cy="552323"/>
          </a:xfrm>
        </p:spPr>
        <p:txBody>
          <a:bodyPr>
            <a:normAutofit fontScale="90000"/>
          </a:bodyPr>
          <a:lstStyle/>
          <a:p>
            <a:r>
              <a:rPr lang="en-US" i="1" u="sng" dirty="0">
                <a:solidFill>
                  <a:srgbClr val="FFFF00"/>
                </a:solidFill>
                <a:latin typeface="Bahnschrift Condensed" panose="020B0502040204020203" pitchFamily="34" charset="0"/>
              </a:rPr>
              <a:t>AUTOMATED OTP GENERATED THROUGH MAIL SNAP</a:t>
            </a:r>
          </a:p>
        </p:txBody>
      </p:sp>
      <p:pic>
        <p:nvPicPr>
          <p:cNvPr id="8" name="Picture 7">
            <a:extLst>
              <a:ext uri="{FF2B5EF4-FFF2-40B4-BE49-F238E27FC236}">
                <a16:creationId xmlns:a16="http://schemas.microsoft.com/office/drawing/2014/main" id="{DA349F2E-A7A6-476D-9B14-2EDE46FABF41}"/>
              </a:ext>
            </a:extLst>
          </p:cNvPr>
          <p:cNvPicPr>
            <a:picLocks noChangeAspect="1"/>
          </p:cNvPicPr>
          <p:nvPr/>
        </p:nvPicPr>
        <p:blipFill rotWithShape="1">
          <a:blip r:embed="rId2"/>
          <a:srcRect l="219" t="9375" r="1390" b="13542"/>
          <a:stretch/>
        </p:blipFill>
        <p:spPr>
          <a:xfrm>
            <a:off x="1492117" y="1263248"/>
            <a:ext cx="6159765" cy="3310269"/>
          </a:xfrm>
          <a:prstGeom prst="rect">
            <a:avLst/>
          </a:prstGeom>
        </p:spPr>
      </p:pic>
      <p:cxnSp>
        <p:nvCxnSpPr>
          <p:cNvPr id="12" name="Straight Arrow Connector 11">
            <a:extLst>
              <a:ext uri="{FF2B5EF4-FFF2-40B4-BE49-F238E27FC236}">
                <a16:creationId xmlns:a16="http://schemas.microsoft.com/office/drawing/2014/main" id="{16C1F76C-0288-4E35-9BBC-BD772F63F834}"/>
              </a:ext>
            </a:extLst>
          </p:cNvPr>
          <p:cNvCxnSpPr>
            <a:cxnSpLocks/>
          </p:cNvCxnSpPr>
          <p:nvPr/>
        </p:nvCxnSpPr>
        <p:spPr>
          <a:xfrm flipH="1" flipV="1">
            <a:off x="3331536" y="2737630"/>
            <a:ext cx="958259" cy="36150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58836773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21713-80CD-4DFB-807B-5A63DDA4233D}"/>
              </a:ext>
            </a:extLst>
          </p:cNvPr>
          <p:cNvSpPr>
            <a:spLocks noGrp="1"/>
          </p:cNvSpPr>
          <p:nvPr>
            <p:ph type="title"/>
          </p:nvPr>
        </p:nvSpPr>
        <p:spPr>
          <a:xfrm>
            <a:off x="205563" y="33038"/>
            <a:ext cx="3915796" cy="687903"/>
          </a:xfrm>
        </p:spPr>
        <p:txBody>
          <a:bodyPr/>
          <a:lstStyle/>
          <a:p>
            <a:r>
              <a:rPr lang="en-US" sz="2800" i="1" u="sng" dirty="0">
                <a:solidFill>
                  <a:srgbClr val="FFFF00"/>
                </a:solidFill>
                <a:latin typeface="Bahnschrift Condensed" panose="020B0502040204020203" pitchFamily="34" charset="0"/>
              </a:rPr>
              <a:t>MAIN SCREEN OF SYSTEM</a:t>
            </a:r>
          </a:p>
        </p:txBody>
      </p:sp>
      <p:pic>
        <p:nvPicPr>
          <p:cNvPr id="4" name="Picture 3">
            <a:extLst>
              <a:ext uri="{FF2B5EF4-FFF2-40B4-BE49-F238E27FC236}">
                <a16:creationId xmlns:a16="http://schemas.microsoft.com/office/drawing/2014/main" id="{AAF97FB2-EB35-4D5C-AADA-524C924F8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097" y="850067"/>
            <a:ext cx="8165805" cy="4260395"/>
          </a:xfrm>
          <a:prstGeom prst="rect">
            <a:avLst/>
          </a:prstGeom>
        </p:spPr>
      </p:pic>
    </p:spTree>
    <p:extLst>
      <p:ext uri="{BB962C8B-B14F-4D97-AF65-F5344CB8AC3E}">
        <p14:creationId xmlns:p14="http://schemas.microsoft.com/office/powerpoint/2010/main" val="16033669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DB91D-3004-4992-9BE7-0BC06CC5E11D}"/>
              </a:ext>
            </a:extLst>
          </p:cNvPr>
          <p:cNvSpPr>
            <a:spLocks noGrp="1"/>
          </p:cNvSpPr>
          <p:nvPr>
            <p:ph type="title"/>
          </p:nvPr>
        </p:nvSpPr>
        <p:spPr/>
        <p:txBody>
          <a:bodyPr/>
          <a:lstStyle/>
          <a:p>
            <a:r>
              <a:rPr lang="en-US" sz="2400" i="1" u="sng" dirty="0">
                <a:solidFill>
                  <a:srgbClr val="FFFF00"/>
                </a:solidFill>
                <a:latin typeface="Bahnschrift Condensed" panose="020B0502040204020203" pitchFamily="34" charset="0"/>
              </a:rPr>
              <a:t>FIREBASE DATABASE SNAP</a:t>
            </a:r>
          </a:p>
        </p:txBody>
      </p:sp>
      <p:pic>
        <p:nvPicPr>
          <p:cNvPr id="3" name="Picture 2">
            <a:extLst>
              <a:ext uri="{FF2B5EF4-FFF2-40B4-BE49-F238E27FC236}">
                <a16:creationId xmlns:a16="http://schemas.microsoft.com/office/drawing/2014/main" id="{F53BA675-95CA-4FBA-850A-269AD2612FB7}"/>
              </a:ext>
            </a:extLst>
          </p:cNvPr>
          <p:cNvPicPr/>
          <p:nvPr/>
        </p:nvPicPr>
        <p:blipFill>
          <a:blip r:embed="rId2">
            <a:extLst>
              <a:ext uri="{28A0092B-C50C-407E-A947-70E740481C1C}">
                <a14:useLocalDpi xmlns:a14="http://schemas.microsoft.com/office/drawing/2010/main" val="0"/>
              </a:ext>
            </a:extLst>
          </a:blip>
          <a:stretch>
            <a:fillRect/>
          </a:stretch>
        </p:blipFill>
        <p:spPr>
          <a:xfrm>
            <a:off x="1567543" y="1543957"/>
            <a:ext cx="5736227" cy="2969986"/>
          </a:xfrm>
          <a:prstGeom prst="rect">
            <a:avLst/>
          </a:prstGeom>
        </p:spPr>
      </p:pic>
    </p:spTree>
    <p:extLst>
      <p:ext uri="{BB962C8B-B14F-4D97-AF65-F5344CB8AC3E}">
        <p14:creationId xmlns:p14="http://schemas.microsoft.com/office/powerpoint/2010/main" val="2053774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25BEA-6584-43B7-80D9-1D4EF4768B75}"/>
              </a:ext>
            </a:extLst>
          </p:cNvPr>
          <p:cNvSpPr txBox="1"/>
          <p:nvPr/>
        </p:nvSpPr>
        <p:spPr>
          <a:xfrm>
            <a:off x="3323772" y="110998"/>
            <a:ext cx="4572000" cy="923330"/>
          </a:xfrm>
          <a:prstGeom prst="rect">
            <a:avLst/>
          </a:prstGeom>
          <a:noFill/>
        </p:spPr>
        <p:txBody>
          <a:bodyPr wrap="square">
            <a:spAutoFit/>
          </a:bodyPr>
          <a:lstStyle/>
          <a:p>
            <a:r>
              <a:rPr lang="en" sz="5400" dirty="0">
                <a:solidFill>
                  <a:schemeClr val="bg2"/>
                </a:solidFill>
                <a:latin typeface="Bebas Neue" panose="020B0604020202020204" charset="0"/>
              </a:rPr>
              <a:t>ABstracT</a:t>
            </a:r>
            <a:endParaRPr lang="en-US" dirty="0">
              <a:solidFill>
                <a:schemeClr val="bg2"/>
              </a:solidFill>
            </a:endParaRPr>
          </a:p>
        </p:txBody>
      </p:sp>
      <p:sp>
        <p:nvSpPr>
          <p:cNvPr id="7" name="TextBox 6">
            <a:extLst>
              <a:ext uri="{FF2B5EF4-FFF2-40B4-BE49-F238E27FC236}">
                <a16:creationId xmlns:a16="http://schemas.microsoft.com/office/drawing/2014/main" id="{6D6AFDDB-336B-43F5-B36E-0A26A6174E84}"/>
              </a:ext>
            </a:extLst>
          </p:cNvPr>
          <p:cNvSpPr txBox="1"/>
          <p:nvPr/>
        </p:nvSpPr>
        <p:spPr>
          <a:xfrm>
            <a:off x="1458686" y="1183942"/>
            <a:ext cx="6516914" cy="2462213"/>
          </a:xfrm>
          <a:prstGeom prst="rect">
            <a:avLst/>
          </a:prstGeom>
          <a:noFill/>
        </p:spPr>
        <p:txBody>
          <a:bodyPr wrap="square">
            <a:spAutoFit/>
          </a:bodyPr>
          <a:lstStyle/>
          <a:p>
            <a:pPr algn="just"/>
            <a:r>
              <a:rPr lang="en-US" sz="1400" i="1"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In today's almost the whole world is connected to the Internet. All the digital devices are connected to the Internet which infuses work easier for the people. Nowadays, many of the devices are being developed using the Internet of Things (IoT), computing, image processing, and machine learning. The system had been developed for appraise the attendance of the student and recognition of the student faces for marking up the attendance. The system is enacted to form a classroom attendance system that uses the concept of face recognition as today's manual attendance systems become more time-consuming and cumbersome to keep up properly. A database of all the students with their details is stored in the firebase cloud, and attendance is recorded when the face that is recognized by the system is available in the database which had been done through training of the images. The </a:t>
            </a:r>
            <a:r>
              <a:rPr lang="en-US" i="1" dirty="0">
                <a:solidFill>
                  <a:schemeClr val="tx1"/>
                </a:solidFill>
                <a:latin typeface="Aparajita" panose="02020603050405020304" pitchFamily="18" charset="0"/>
                <a:ea typeface="Calibri" panose="020F0502020204030204" pitchFamily="34" charset="0"/>
                <a:cs typeface="Aparajita" panose="02020603050405020304" pitchFamily="18" charset="0"/>
              </a:rPr>
              <a:t> system is designed and developed in </a:t>
            </a:r>
            <a:r>
              <a:rPr lang="en-US" sz="1400" i="1"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python language .It has its own face recognition method and listening features using the (LBPH) Algorithm" within the project of the OpenCV library. It uses "</a:t>
            </a:r>
            <a:r>
              <a:rPr lang="en-US" sz="1400" i="1" dirty="0" err="1">
                <a:solidFill>
                  <a:schemeClr val="tx1"/>
                </a:solidFill>
                <a:effectLst/>
                <a:latin typeface="Aparajita" panose="02020603050405020304" pitchFamily="18" charset="0"/>
                <a:ea typeface="Calibri" panose="020F0502020204030204" pitchFamily="34" charset="0"/>
                <a:cs typeface="Aparajita" panose="02020603050405020304" pitchFamily="18" charset="0"/>
              </a:rPr>
              <a:t>Haar</a:t>
            </a:r>
            <a:r>
              <a:rPr lang="en-US" sz="1400" i="1"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 Cascade Classifier". It uses </a:t>
            </a:r>
            <a:r>
              <a:rPr lang="en-US" sz="1400" i="1" dirty="0" err="1">
                <a:solidFill>
                  <a:schemeClr val="tx1"/>
                </a:solidFill>
                <a:effectLst/>
                <a:latin typeface="Aparajita" panose="02020603050405020304" pitchFamily="18" charset="0"/>
                <a:ea typeface="Calibri" panose="020F0502020204030204" pitchFamily="34" charset="0"/>
                <a:cs typeface="Aparajita" panose="02020603050405020304" pitchFamily="18" charset="0"/>
              </a:rPr>
              <a:t>Tkinter</a:t>
            </a:r>
            <a:r>
              <a:rPr lang="en-US" sz="1400" i="1"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 for GUI and Firebase for the database.</a:t>
            </a:r>
            <a:endParaRPr lang="en-US" dirty="0"/>
          </a:p>
        </p:txBody>
      </p:sp>
      <p:sp>
        <p:nvSpPr>
          <p:cNvPr id="8" name="Rectangle: Rounded Corners 7">
            <a:extLst>
              <a:ext uri="{FF2B5EF4-FFF2-40B4-BE49-F238E27FC236}">
                <a16:creationId xmlns:a16="http://schemas.microsoft.com/office/drawing/2014/main" id="{FD9110FD-3564-42F3-B7BA-4669C1389BFA}"/>
              </a:ext>
            </a:extLst>
          </p:cNvPr>
          <p:cNvSpPr/>
          <p:nvPr/>
        </p:nvSpPr>
        <p:spPr>
          <a:xfrm>
            <a:off x="1741713" y="3795769"/>
            <a:ext cx="5871029" cy="7547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b="1" dirty="0">
                <a:solidFill>
                  <a:schemeClr val="tx2">
                    <a:lumMod val="75000"/>
                  </a:schemeClr>
                </a:solidFill>
                <a:effectLst/>
                <a:latin typeface="Sitka Display" panose="02000505000000020004" pitchFamily="2" charset="0"/>
                <a:ea typeface="Times New Roman" panose="02020603050405020304" pitchFamily="18" charset="0"/>
              </a:rPr>
              <a:t>Keywords:  Face Recognition, Face Detection, </a:t>
            </a:r>
            <a:r>
              <a:rPr lang="en-US" sz="1200" b="1" dirty="0" err="1">
                <a:solidFill>
                  <a:schemeClr val="tx2">
                    <a:lumMod val="75000"/>
                  </a:schemeClr>
                </a:solidFill>
                <a:effectLst/>
                <a:latin typeface="Sitka Display" panose="02000505000000020004" pitchFamily="2" charset="0"/>
                <a:ea typeface="Times New Roman" panose="02020603050405020304" pitchFamily="18" charset="0"/>
              </a:rPr>
              <a:t>Haar</a:t>
            </a:r>
            <a:r>
              <a:rPr lang="en-US" sz="1200" b="1" dirty="0">
                <a:solidFill>
                  <a:schemeClr val="tx2">
                    <a:lumMod val="75000"/>
                  </a:schemeClr>
                </a:solidFill>
                <a:effectLst/>
                <a:latin typeface="Sitka Display" panose="02000505000000020004" pitchFamily="2" charset="0"/>
                <a:ea typeface="Times New Roman" panose="02020603050405020304" pitchFamily="18" charset="0"/>
              </a:rPr>
              <a:t>-Cascade Classifier, Local Binary Pattern Histogram (LBPH), </a:t>
            </a:r>
            <a:r>
              <a:rPr lang="en-US" sz="1200" b="1" dirty="0" err="1">
                <a:solidFill>
                  <a:schemeClr val="tx2">
                    <a:lumMod val="75000"/>
                  </a:schemeClr>
                </a:solidFill>
                <a:effectLst/>
                <a:latin typeface="Sitka Display" panose="02000505000000020004" pitchFamily="2" charset="0"/>
                <a:ea typeface="Times New Roman" panose="02020603050405020304" pitchFamily="18" charset="0"/>
              </a:rPr>
              <a:t>Tkinter</a:t>
            </a:r>
            <a:r>
              <a:rPr lang="en-US" sz="1200" b="1" dirty="0">
                <a:solidFill>
                  <a:schemeClr val="tx2">
                    <a:lumMod val="75000"/>
                  </a:schemeClr>
                </a:solidFill>
                <a:effectLst/>
                <a:latin typeface="Sitka Display" panose="02000505000000020004" pitchFamily="2" charset="0"/>
                <a:ea typeface="Times New Roman" panose="02020603050405020304" pitchFamily="18" charset="0"/>
              </a:rPr>
              <a:t>, OpenCV, Firebase Cloud</a:t>
            </a:r>
            <a:endParaRPr lang="en-US" sz="1200" b="1" dirty="0">
              <a:solidFill>
                <a:schemeClr val="tx2">
                  <a:lumMod val="75000"/>
                </a:schemeClr>
              </a:solidFill>
              <a:latin typeface="Sitka Display"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164275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2A3B5D-D824-422A-9768-B37B5910C12E}"/>
              </a:ext>
            </a:extLst>
          </p:cNvPr>
          <p:cNvPicPr>
            <a:picLocks noChangeAspect="1"/>
          </p:cNvPicPr>
          <p:nvPr/>
        </p:nvPicPr>
        <p:blipFill>
          <a:blip r:embed="rId2"/>
          <a:stretch>
            <a:fillRect/>
          </a:stretch>
        </p:blipFill>
        <p:spPr>
          <a:xfrm>
            <a:off x="1292851" y="1802993"/>
            <a:ext cx="5991225" cy="1438275"/>
          </a:xfrm>
          <a:prstGeom prst="rect">
            <a:avLst/>
          </a:prstGeom>
        </p:spPr>
      </p:pic>
      <p:sp>
        <p:nvSpPr>
          <p:cNvPr id="4" name="TextBox 3">
            <a:extLst>
              <a:ext uri="{FF2B5EF4-FFF2-40B4-BE49-F238E27FC236}">
                <a16:creationId xmlns:a16="http://schemas.microsoft.com/office/drawing/2014/main" id="{F806342B-5D30-4743-9902-11F29475ACD0}"/>
              </a:ext>
            </a:extLst>
          </p:cNvPr>
          <p:cNvSpPr txBox="1"/>
          <p:nvPr/>
        </p:nvSpPr>
        <p:spPr>
          <a:xfrm>
            <a:off x="2062715" y="623776"/>
            <a:ext cx="3785191" cy="461665"/>
          </a:xfrm>
          <a:prstGeom prst="rect">
            <a:avLst/>
          </a:prstGeom>
          <a:noFill/>
        </p:spPr>
        <p:txBody>
          <a:bodyPr wrap="square" rtlCol="0">
            <a:spAutoFit/>
          </a:bodyPr>
          <a:lstStyle/>
          <a:p>
            <a:pPr algn="ctr"/>
            <a:r>
              <a:rPr lang="en-US" sz="2400" i="1" u="sng" dirty="0">
                <a:solidFill>
                  <a:srgbClr val="FFFF00"/>
                </a:solidFill>
                <a:latin typeface="Bahnschrift Condensed" panose="020B0502040204020203" pitchFamily="34" charset="0"/>
              </a:rPr>
              <a:t>ATTENDANCE</a:t>
            </a:r>
            <a:r>
              <a:rPr lang="en-US" sz="2400" b="1" i="1" u="sng" dirty="0">
                <a:solidFill>
                  <a:srgbClr val="FFFF00"/>
                </a:solidFill>
                <a:latin typeface="Bahnschrift" panose="020B0502040204020203" pitchFamily="34" charset="0"/>
              </a:rPr>
              <a:t> </a:t>
            </a:r>
            <a:r>
              <a:rPr lang="en-US" sz="2400" i="1" u="sng" dirty="0">
                <a:solidFill>
                  <a:srgbClr val="FFFF00"/>
                </a:solidFill>
                <a:latin typeface="Bahnschrift Condensed" panose="020B0502040204020203" pitchFamily="34" charset="0"/>
              </a:rPr>
              <a:t>DISPLAY</a:t>
            </a:r>
          </a:p>
        </p:txBody>
      </p:sp>
    </p:spTree>
    <p:extLst>
      <p:ext uri="{BB962C8B-B14F-4D97-AF65-F5344CB8AC3E}">
        <p14:creationId xmlns:p14="http://schemas.microsoft.com/office/powerpoint/2010/main" val="283122725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81FEAA-694F-4148-A709-208E777F950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93787" y="1284650"/>
            <a:ext cx="6956425" cy="3474085"/>
          </a:xfrm>
          <a:prstGeom prst="rect">
            <a:avLst/>
          </a:prstGeom>
        </p:spPr>
      </p:pic>
      <p:sp>
        <p:nvSpPr>
          <p:cNvPr id="4" name="TextBox 3">
            <a:extLst>
              <a:ext uri="{FF2B5EF4-FFF2-40B4-BE49-F238E27FC236}">
                <a16:creationId xmlns:a16="http://schemas.microsoft.com/office/drawing/2014/main" id="{F47354F2-71E0-47FE-B04D-8FF07A2C3430}"/>
              </a:ext>
            </a:extLst>
          </p:cNvPr>
          <p:cNvSpPr txBox="1"/>
          <p:nvPr/>
        </p:nvSpPr>
        <p:spPr>
          <a:xfrm>
            <a:off x="1719943" y="597227"/>
            <a:ext cx="4956628" cy="400110"/>
          </a:xfrm>
          <a:prstGeom prst="rect">
            <a:avLst/>
          </a:prstGeom>
          <a:noFill/>
        </p:spPr>
        <p:txBody>
          <a:bodyPr wrap="square">
            <a:spAutoFit/>
          </a:bodyPr>
          <a:lstStyle/>
          <a:p>
            <a:pPr algn="ctr"/>
            <a:r>
              <a:rPr lang="en-US" sz="2000" i="1" u="sng" dirty="0">
                <a:solidFill>
                  <a:srgbClr val="FFFF00"/>
                </a:solidFill>
                <a:latin typeface="Bahnschrift Condensed" panose="020B0502040204020203" pitchFamily="34" charset="0"/>
              </a:rPr>
              <a:t>ATTENDANCE</a:t>
            </a:r>
            <a:r>
              <a:rPr lang="en-US" sz="2000" i="1" u="sng" dirty="0">
                <a:solidFill>
                  <a:srgbClr val="FFFF00"/>
                </a:solidFill>
                <a:latin typeface="Bahnschrift" panose="020B0502040204020203" pitchFamily="34" charset="0"/>
              </a:rPr>
              <a:t> </a:t>
            </a:r>
            <a:r>
              <a:rPr lang="en-US" sz="2000" i="1" u="sng" dirty="0">
                <a:solidFill>
                  <a:srgbClr val="FFFF00"/>
                </a:solidFill>
                <a:latin typeface="Bahnschrift Condensed" panose="020B0502040204020203" pitchFamily="34" charset="0"/>
              </a:rPr>
              <a:t>DISPLAY  ON WEBSITE</a:t>
            </a:r>
          </a:p>
        </p:txBody>
      </p:sp>
    </p:spTree>
    <p:extLst>
      <p:ext uri="{BB962C8B-B14F-4D97-AF65-F5344CB8AC3E}">
        <p14:creationId xmlns:p14="http://schemas.microsoft.com/office/powerpoint/2010/main" val="404772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C7F93-3761-4515-B2B6-825520F12214}"/>
              </a:ext>
            </a:extLst>
          </p:cNvPr>
          <p:cNvSpPr>
            <a:spLocks noGrp="1"/>
          </p:cNvSpPr>
          <p:nvPr>
            <p:ph type="title"/>
          </p:nvPr>
        </p:nvSpPr>
        <p:spPr>
          <a:xfrm>
            <a:off x="776537" y="341373"/>
            <a:ext cx="7704000" cy="488400"/>
          </a:xfrm>
        </p:spPr>
        <p:txBody>
          <a:bodyPr/>
          <a:lstStyle/>
          <a:p>
            <a:r>
              <a:rPr lang="en-US" dirty="0"/>
              <a:t>Conclusion AND FUTURE USE</a:t>
            </a:r>
          </a:p>
        </p:txBody>
      </p:sp>
      <p:sp>
        <p:nvSpPr>
          <p:cNvPr id="10" name="TextBox 9">
            <a:extLst>
              <a:ext uri="{FF2B5EF4-FFF2-40B4-BE49-F238E27FC236}">
                <a16:creationId xmlns:a16="http://schemas.microsoft.com/office/drawing/2014/main" id="{1C5C7424-BF42-4B8A-B28F-DE6346509B26}"/>
              </a:ext>
            </a:extLst>
          </p:cNvPr>
          <p:cNvSpPr txBox="1"/>
          <p:nvPr/>
        </p:nvSpPr>
        <p:spPr>
          <a:xfrm>
            <a:off x="1409911" y="1369620"/>
            <a:ext cx="6567715" cy="1475404"/>
          </a:xfrm>
          <a:prstGeom prst="rect">
            <a:avLst/>
          </a:prstGeom>
          <a:noFill/>
        </p:spPr>
        <p:txBody>
          <a:bodyPr wrap="square">
            <a:spAutoFit/>
          </a:bodyPr>
          <a:lstStyle/>
          <a:p>
            <a:pPr marL="0" marR="0" algn="just">
              <a:lnSpc>
                <a:spcPct val="107000"/>
              </a:lnSpc>
              <a:spcBef>
                <a:spcPts val="0"/>
              </a:spcBef>
              <a:spcAft>
                <a:spcPts val="800"/>
              </a:spcAft>
            </a:pPr>
            <a:r>
              <a:rPr lang="en-US" sz="1400"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This system is very simple in term of calculation and improve speed as well. It required only one scanning without any need to a complicated analysis. Face recognition technology have been associated generally with very cost top secure systems. Today the core technologies have evolved and the cost of equipment is going down dramatically due to the integration and the increasing process power. Certain systems of face recognition technology are now cost effective, reliable and highly accurate. That why attendance management system using face recognition helps us in any school, colleges, and any kind of company as well.</a:t>
            </a:r>
            <a:endParaRPr lang="en-US" sz="1100" dirty="0">
              <a:solidFill>
                <a:schemeClr val="tx1"/>
              </a:solidFill>
              <a:effectLst/>
              <a:latin typeface="Aparajita" panose="02020603050405020304" pitchFamily="18" charset="0"/>
              <a:ea typeface="Calibri" panose="020F0502020204030204" pitchFamily="34" charset="0"/>
              <a:cs typeface="Aparajita" panose="02020603050405020304" pitchFamily="18" charset="0"/>
            </a:endParaRPr>
          </a:p>
        </p:txBody>
      </p:sp>
      <p:sp>
        <p:nvSpPr>
          <p:cNvPr id="3" name="TextBox 2">
            <a:extLst>
              <a:ext uri="{FF2B5EF4-FFF2-40B4-BE49-F238E27FC236}">
                <a16:creationId xmlns:a16="http://schemas.microsoft.com/office/drawing/2014/main" id="{511228F1-056C-43CD-AD04-E987EA4CA91B}"/>
              </a:ext>
            </a:extLst>
          </p:cNvPr>
          <p:cNvSpPr txBox="1"/>
          <p:nvPr/>
        </p:nvSpPr>
        <p:spPr>
          <a:xfrm>
            <a:off x="1409911" y="3154326"/>
            <a:ext cx="6444005" cy="1169551"/>
          </a:xfrm>
          <a:prstGeom prst="rect">
            <a:avLst/>
          </a:prstGeom>
          <a:noFill/>
        </p:spPr>
        <p:txBody>
          <a:bodyPr wrap="square" rtlCol="0">
            <a:spAutoFit/>
          </a:bodyPr>
          <a:lstStyle/>
          <a:p>
            <a:pPr algn="just"/>
            <a:r>
              <a:rPr lang="en-US"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We can use this technology in other ways as well, further expanding the monitoring to track specific students on campus in real-time. We can also work with recorded videos instead of taking pictures. But some time period is kept for recording the images, because if the recording is done continuously then the load on the database increases. Future work is to improve the algorithm's detection rate when a person has unintentional changes such as shaving the head, using scarves and beards.</a:t>
            </a:r>
            <a:endParaRPr lang="en-US"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72379089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C2D1F4-BD28-44EC-9FF7-BBFB0A3008D9}"/>
              </a:ext>
            </a:extLst>
          </p:cNvPr>
          <p:cNvSpPr txBox="1"/>
          <p:nvPr/>
        </p:nvSpPr>
        <p:spPr>
          <a:xfrm>
            <a:off x="1436914" y="435429"/>
            <a:ext cx="5138057" cy="400110"/>
          </a:xfrm>
          <a:prstGeom prst="rect">
            <a:avLst/>
          </a:prstGeom>
          <a:noFill/>
        </p:spPr>
        <p:txBody>
          <a:bodyPr wrap="square" rtlCol="0">
            <a:spAutoFit/>
          </a:bodyPr>
          <a:lstStyle/>
          <a:p>
            <a:pPr algn="ctr"/>
            <a:r>
              <a:rPr lang="en-US" sz="2000" b="1" dirty="0">
                <a:solidFill>
                  <a:schemeClr val="bg2"/>
                </a:solidFill>
              </a:rPr>
              <a:t>APPENDIX</a:t>
            </a:r>
          </a:p>
        </p:txBody>
      </p:sp>
      <p:pic>
        <p:nvPicPr>
          <p:cNvPr id="5" name="Picture 4">
            <a:extLst>
              <a:ext uri="{FF2B5EF4-FFF2-40B4-BE49-F238E27FC236}">
                <a16:creationId xmlns:a16="http://schemas.microsoft.com/office/drawing/2014/main" id="{0A407809-E32B-4FE2-87A7-E18C39D92CEA}"/>
              </a:ext>
            </a:extLst>
          </p:cNvPr>
          <p:cNvPicPr>
            <a:picLocks noChangeAspect="1"/>
          </p:cNvPicPr>
          <p:nvPr/>
        </p:nvPicPr>
        <p:blipFill rotWithShape="1">
          <a:blip r:embed="rId2"/>
          <a:srcRect l="16618" t="4167" r="17789" b="13542"/>
          <a:stretch/>
        </p:blipFill>
        <p:spPr>
          <a:xfrm>
            <a:off x="118856" y="1676504"/>
            <a:ext cx="3908351" cy="2929325"/>
          </a:xfrm>
          <a:prstGeom prst="rect">
            <a:avLst/>
          </a:prstGeom>
        </p:spPr>
      </p:pic>
      <p:pic>
        <p:nvPicPr>
          <p:cNvPr id="4" name="Picture 3">
            <a:extLst>
              <a:ext uri="{FF2B5EF4-FFF2-40B4-BE49-F238E27FC236}">
                <a16:creationId xmlns:a16="http://schemas.microsoft.com/office/drawing/2014/main" id="{DB71EC7B-99D1-4F41-A472-A99AAA488CB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688295" y="1676504"/>
            <a:ext cx="4286726" cy="2814302"/>
          </a:xfrm>
          <a:prstGeom prst="rect">
            <a:avLst/>
          </a:prstGeom>
        </p:spPr>
      </p:pic>
      <p:sp>
        <p:nvSpPr>
          <p:cNvPr id="3" name="TextBox 2">
            <a:extLst>
              <a:ext uri="{FF2B5EF4-FFF2-40B4-BE49-F238E27FC236}">
                <a16:creationId xmlns:a16="http://schemas.microsoft.com/office/drawing/2014/main" id="{A862F760-2114-4101-B47C-D00141C1BFD0}"/>
              </a:ext>
            </a:extLst>
          </p:cNvPr>
          <p:cNvSpPr txBox="1"/>
          <p:nvPr/>
        </p:nvSpPr>
        <p:spPr>
          <a:xfrm>
            <a:off x="347330" y="1176670"/>
            <a:ext cx="1729563" cy="307777"/>
          </a:xfrm>
          <a:prstGeom prst="rect">
            <a:avLst/>
          </a:prstGeom>
          <a:noFill/>
        </p:spPr>
        <p:txBody>
          <a:bodyPr wrap="square" rtlCol="0">
            <a:spAutoFit/>
          </a:bodyPr>
          <a:lstStyle/>
          <a:p>
            <a:r>
              <a:rPr lang="en-US" b="1" i="1" dirty="0">
                <a:solidFill>
                  <a:srgbClr val="FFFF00"/>
                </a:solidFill>
              </a:rPr>
              <a:t>SYSTEM LOGIN</a:t>
            </a:r>
            <a:r>
              <a:rPr lang="en-US" dirty="0"/>
              <a:t>:</a:t>
            </a:r>
          </a:p>
        </p:txBody>
      </p:sp>
      <p:sp>
        <p:nvSpPr>
          <p:cNvPr id="7" name="TextBox 6">
            <a:extLst>
              <a:ext uri="{FF2B5EF4-FFF2-40B4-BE49-F238E27FC236}">
                <a16:creationId xmlns:a16="http://schemas.microsoft.com/office/drawing/2014/main" id="{876EC4B6-ABAF-4A1F-A9D3-EA5E32BC298A}"/>
              </a:ext>
            </a:extLst>
          </p:cNvPr>
          <p:cNvSpPr txBox="1"/>
          <p:nvPr/>
        </p:nvSpPr>
        <p:spPr>
          <a:xfrm>
            <a:off x="4919330" y="1176670"/>
            <a:ext cx="1655641" cy="307777"/>
          </a:xfrm>
          <a:prstGeom prst="rect">
            <a:avLst/>
          </a:prstGeom>
          <a:noFill/>
        </p:spPr>
        <p:txBody>
          <a:bodyPr wrap="square" rtlCol="0">
            <a:spAutoFit/>
          </a:bodyPr>
          <a:lstStyle/>
          <a:p>
            <a:r>
              <a:rPr lang="en-US" b="1" i="1" dirty="0">
                <a:solidFill>
                  <a:srgbClr val="FFFF00"/>
                </a:solidFill>
              </a:rPr>
              <a:t>WEBSITE LOGIN</a:t>
            </a:r>
          </a:p>
        </p:txBody>
      </p:sp>
    </p:spTree>
    <p:extLst>
      <p:ext uri="{BB962C8B-B14F-4D97-AF65-F5344CB8AC3E}">
        <p14:creationId xmlns:p14="http://schemas.microsoft.com/office/powerpoint/2010/main" val="3404842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A7DF6-773D-423A-9CE3-3D20407E9C05}"/>
              </a:ext>
            </a:extLst>
          </p:cNvPr>
          <p:cNvSpPr>
            <a:spLocks noGrp="1"/>
          </p:cNvSpPr>
          <p:nvPr>
            <p:ph type="title"/>
          </p:nvPr>
        </p:nvSpPr>
        <p:spPr>
          <a:xfrm>
            <a:off x="289611" y="197378"/>
            <a:ext cx="3250500" cy="508800"/>
          </a:xfrm>
        </p:spPr>
        <p:txBody>
          <a:bodyPr/>
          <a:lstStyle/>
          <a:p>
            <a:r>
              <a:rPr lang="en-US" sz="2400" i="1" u="sng" dirty="0">
                <a:solidFill>
                  <a:srgbClr val="FFFF00"/>
                </a:solidFill>
                <a:latin typeface="Bahnschrift Condensed" panose="020B0502040204020203" pitchFamily="34" charset="0"/>
              </a:rPr>
              <a:t>MARKING ATTENDANCE SUBJECT</a:t>
            </a:r>
          </a:p>
        </p:txBody>
      </p:sp>
      <p:pic>
        <p:nvPicPr>
          <p:cNvPr id="4" name="Picture 3">
            <a:extLst>
              <a:ext uri="{FF2B5EF4-FFF2-40B4-BE49-F238E27FC236}">
                <a16:creationId xmlns:a16="http://schemas.microsoft.com/office/drawing/2014/main" id="{0CC028B4-B585-4EC7-BDC6-4624EEA1F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727" y="962973"/>
            <a:ext cx="6080738" cy="3545232"/>
          </a:xfrm>
          <a:prstGeom prst="rect">
            <a:avLst/>
          </a:prstGeom>
        </p:spPr>
      </p:pic>
    </p:spTree>
    <p:extLst>
      <p:ext uri="{BB962C8B-B14F-4D97-AF65-F5344CB8AC3E}">
        <p14:creationId xmlns:p14="http://schemas.microsoft.com/office/powerpoint/2010/main" val="1437076518"/>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C3D4D-F577-4811-81BC-27635BEEB702}"/>
              </a:ext>
            </a:extLst>
          </p:cNvPr>
          <p:cNvSpPr>
            <a:spLocks noGrp="1"/>
          </p:cNvSpPr>
          <p:nvPr>
            <p:ph type="title"/>
          </p:nvPr>
        </p:nvSpPr>
        <p:spPr>
          <a:xfrm>
            <a:off x="126579" y="342778"/>
            <a:ext cx="3250500" cy="508800"/>
          </a:xfrm>
        </p:spPr>
        <p:txBody>
          <a:bodyPr/>
          <a:lstStyle/>
          <a:p>
            <a:pPr algn="ctr"/>
            <a:r>
              <a:rPr lang="en-US" sz="2800" i="1" u="sng" dirty="0">
                <a:solidFill>
                  <a:srgbClr val="FFFF00"/>
                </a:solidFill>
                <a:latin typeface="Bahnschrift Condensed" panose="020B0502040204020203" pitchFamily="34" charset="0"/>
              </a:rPr>
              <a:t>REGISTER FACE SNAP</a:t>
            </a:r>
          </a:p>
        </p:txBody>
      </p:sp>
      <p:pic>
        <p:nvPicPr>
          <p:cNvPr id="4" name="Picture 3">
            <a:extLst>
              <a:ext uri="{FF2B5EF4-FFF2-40B4-BE49-F238E27FC236}">
                <a16:creationId xmlns:a16="http://schemas.microsoft.com/office/drawing/2014/main" id="{46CE24A4-6CBC-4FBF-BB31-D14ED14DB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057" y="1227855"/>
            <a:ext cx="7209886" cy="3344143"/>
          </a:xfrm>
          <a:prstGeom prst="rect">
            <a:avLst/>
          </a:prstGeom>
        </p:spPr>
      </p:pic>
    </p:spTree>
    <p:extLst>
      <p:ext uri="{BB962C8B-B14F-4D97-AF65-F5344CB8AC3E}">
        <p14:creationId xmlns:p14="http://schemas.microsoft.com/office/powerpoint/2010/main" val="46459705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4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OUR TEAM</a:t>
            </a:r>
            <a:endParaRPr dirty="0"/>
          </a:p>
        </p:txBody>
      </p:sp>
      <p:sp>
        <p:nvSpPr>
          <p:cNvPr id="2579" name="Google Shape;2579;p47"/>
          <p:cNvSpPr txBox="1"/>
          <p:nvPr/>
        </p:nvSpPr>
        <p:spPr>
          <a:xfrm>
            <a:off x="633418" y="3863203"/>
            <a:ext cx="2064718" cy="550183"/>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US" sz="1050" dirty="0">
                <a:solidFill>
                  <a:schemeClr val="dk1"/>
                </a:solidFill>
                <a:latin typeface="Palatino Linotype" panose="02040502050505030304" pitchFamily="18" charset="0"/>
                <a:ea typeface="Roboto"/>
                <a:cs typeface="Roboto"/>
                <a:sym typeface="Roboto"/>
              </a:rPr>
              <a:t>Email:</a:t>
            </a:r>
            <a:r>
              <a:rPr lang="en-US" sz="1050" dirty="0">
                <a:solidFill>
                  <a:schemeClr val="dk1"/>
                </a:solidFill>
                <a:latin typeface="Roboto"/>
                <a:ea typeface="Roboto"/>
                <a:cs typeface="Roboto"/>
                <a:sym typeface="Roboto"/>
              </a:rPr>
              <a:t> </a:t>
            </a:r>
          </a:p>
          <a:p>
            <a:pPr marL="0" lvl="0" indent="0" rtl="0">
              <a:spcBef>
                <a:spcPts val="0"/>
              </a:spcBef>
              <a:spcAft>
                <a:spcPts val="0"/>
              </a:spcAft>
              <a:buNone/>
            </a:pPr>
            <a:r>
              <a:rPr lang="en-US" sz="1050" dirty="0">
                <a:solidFill>
                  <a:schemeClr val="dk1"/>
                </a:solidFill>
                <a:latin typeface="Times New Roman" panose="02020603050405020304" pitchFamily="18" charset="0"/>
                <a:ea typeface="Roboto"/>
                <a:cs typeface="Times New Roman" panose="02020603050405020304" pitchFamily="18" charset="0"/>
                <a:sym typeface="Roboto"/>
              </a:rPr>
              <a:t>duttanandita15@gmail.com</a:t>
            </a:r>
            <a:endParaRPr sz="105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580" name="Google Shape;2580;p47"/>
          <p:cNvSpPr txBox="1"/>
          <p:nvPr/>
        </p:nvSpPr>
        <p:spPr>
          <a:xfrm>
            <a:off x="720009" y="3068875"/>
            <a:ext cx="21663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400" dirty="0">
                <a:solidFill>
                  <a:schemeClr val="dk2"/>
                </a:solidFill>
                <a:latin typeface="Bebas Neue"/>
                <a:ea typeface="Bebas Neue"/>
                <a:cs typeface="Bebas Neue"/>
                <a:sym typeface="Bebas Neue"/>
              </a:rPr>
              <a:t>Nandita Dutta</a:t>
            </a:r>
            <a:endParaRPr sz="2400" dirty="0">
              <a:solidFill>
                <a:schemeClr val="dk2"/>
              </a:solidFill>
              <a:latin typeface="Bebas Neue"/>
              <a:ea typeface="Bebas Neue"/>
              <a:cs typeface="Bebas Neue"/>
              <a:sym typeface="Bebas Neue"/>
            </a:endParaRPr>
          </a:p>
        </p:txBody>
      </p:sp>
      <p:sp>
        <p:nvSpPr>
          <p:cNvPr id="2583" name="Google Shape;2583;p47"/>
          <p:cNvSpPr txBox="1"/>
          <p:nvPr/>
        </p:nvSpPr>
        <p:spPr>
          <a:xfrm>
            <a:off x="4470400" y="3235299"/>
            <a:ext cx="2024346" cy="21167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dirty="0">
                <a:solidFill>
                  <a:schemeClr val="dk2"/>
                </a:solidFill>
                <a:latin typeface="Bebas Neue"/>
                <a:ea typeface="Bebas Neue"/>
                <a:cs typeface="Bebas Neue"/>
                <a:sym typeface="Bebas Neue"/>
              </a:rPr>
              <a:t>Shreeya Mamindwar</a:t>
            </a:r>
            <a:endParaRPr sz="2400" dirty="0">
              <a:solidFill>
                <a:schemeClr val="dk2"/>
              </a:solidFill>
              <a:latin typeface="Bebas Neue"/>
              <a:ea typeface="Bebas Neue"/>
              <a:cs typeface="Bebas Neue"/>
              <a:sym typeface="Bebas Neue"/>
            </a:endParaRPr>
          </a:p>
        </p:txBody>
      </p:sp>
      <p:sp>
        <p:nvSpPr>
          <p:cNvPr id="2585" name="Google Shape;2585;p47"/>
          <p:cNvSpPr txBox="1"/>
          <p:nvPr/>
        </p:nvSpPr>
        <p:spPr>
          <a:xfrm>
            <a:off x="6257693" y="3068753"/>
            <a:ext cx="21663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dirty="0">
                <a:solidFill>
                  <a:schemeClr val="dk2"/>
                </a:solidFill>
                <a:latin typeface="Bebas Neue"/>
                <a:ea typeface="Bebas Neue"/>
                <a:cs typeface="Bebas Neue"/>
                <a:sym typeface="Bebas Neue"/>
              </a:rPr>
              <a:t>S</a:t>
            </a:r>
            <a:r>
              <a:rPr lang="en-US" sz="2400" dirty="0">
                <a:solidFill>
                  <a:schemeClr val="dk2"/>
                </a:solidFill>
                <a:latin typeface="Bebas Neue"/>
                <a:ea typeface="Bebas Neue"/>
                <a:cs typeface="Bebas Neue"/>
                <a:sym typeface="Bebas Neue"/>
              </a:rPr>
              <a:t>a</a:t>
            </a:r>
            <a:r>
              <a:rPr lang="en" sz="2400" dirty="0">
                <a:solidFill>
                  <a:schemeClr val="dk2"/>
                </a:solidFill>
                <a:latin typeface="Bebas Neue"/>
                <a:ea typeface="Bebas Neue"/>
                <a:cs typeface="Bebas Neue"/>
                <a:sym typeface="Bebas Neue"/>
              </a:rPr>
              <a:t>urabh Prasad</a:t>
            </a:r>
            <a:endParaRPr sz="2400" dirty="0">
              <a:solidFill>
                <a:schemeClr val="dk2"/>
              </a:solidFill>
              <a:latin typeface="Bebas Neue"/>
              <a:ea typeface="Bebas Neue"/>
              <a:cs typeface="Bebas Neue"/>
              <a:sym typeface="Bebas Neue"/>
            </a:endParaRPr>
          </a:p>
        </p:txBody>
      </p:sp>
      <p:cxnSp>
        <p:nvCxnSpPr>
          <p:cNvPr id="2587" name="Google Shape;2587;p47"/>
          <p:cNvCxnSpPr>
            <a:cxnSpLocks/>
          </p:cNvCxnSpPr>
          <p:nvPr/>
        </p:nvCxnSpPr>
        <p:spPr>
          <a:xfrm>
            <a:off x="2411418" y="2225352"/>
            <a:ext cx="593223" cy="0"/>
          </a:xfrm>
          <a:prstGeom prst="straightConnector1">
            <a:avLst/>
          </a:prstGeom>
          <a:noFill/>
          <a:ln w="9525" cap="flat" cmpd="sng">
            <a:solidFill>
              <a:schemeClr val="dk2"/>
            </a:solidFill>
            <a:prstDash val="solid"/>
            <a:round/>
            <a:headEnd type="none" w="med" len="med"/>
            <a:tailEnd type="none" w="med" len="med"/>
          </a:ln>
        </p:spPr>
      </p:cxnSp>
      <p:grpSp>
        <p:nvGrpSpPr>
          <p:cNvPr id="2588" name="Google Shape;2588;p47"/>
          <p:cNvGrpSpPr/>
          <p:nvPr/>
        </p:nvGrpSpPr>
        <p:grpSpPr>
          <a:xfrm>
            <a:off x="1194880" y="1613901"/>
            <a:ext cx="1317146" cy="1212323"/>
            <a:chOff x="1194880" y="1527026"/>
            <a:chExt cx="1317146" cy="1212323"/>
          </a:xfrm>
        </p:grpSpPr>
        <p:sp>
          <p:nvSpPr>
            <p:cNvPr id="2589" name="Google Shape;2589;p47"/>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41455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41141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411431"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1" name="Google Shape;2601;p47"/>
          <p:cNvGrpSpPr/>
          <p:nvPr/>
        </p:nvGrpSpPr>
        <p:grpSpPr>
          <a:xfrm>
            <a:off x="2897638" y="1613902"/>
            <a:ext cx="1430304" cy="1231429"/>
            <a:chOff x="3844048" y="1527026"/>
            <a:chExt cx="1421278" cy="1212323"/>
          </a:xfrm>
        </p:grpSpPr>
        <p:grpSp>
          <p:nvGrpSpPr>
            <p:cNvPr id="2602" name="Google Shape;2602;p47"/>
            <p:cNvGrpSpPr/>
            <p:nvPr/>
          </p:nvGrpSpPr>
          <p:grpSpPr>
            <a:xfrm>
              <a:off x="3948180" y="1527026"/>
              <a:ext cx="1317146" cy="1212323"/>
              <a:chOff x="1194880" y="1527026"/>
              <a:chExt cx="1317146" cy="1212323"/>
            </a:xfrm>
          </p:grpSpPr>
          <p:sp>
            <p:nvSpPr>
              <p:cNvPr id="2603" name="Google Shape;2603;p47"/>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41455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41141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411431"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47"/>
            <p:cNvGrpSpPr/>
            <p:nvPr/>
          </p:nvGrpSpPr>
          <p:grpSpPr>
            <a:xfrm>
              <a:off x="3844048" y="1913794"/>
              <a:ext cx="100608" cy="332078"/>
              <a:chOff x="4031298" y="1913794"/>
              <a:chExt cx="100608" cy="332078"/>
            </a:xfrm>
          </p:grpSpPr>
          <p:sp>
            <p:nvSpPr>
              <p:cNvPr id="2616" name="Google Shape;2616;p47"/>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620" name="Google Shape;2620;p47"/>
          <p:cNvCxnSpPr>
            <a:cxnSpLocks/>
          </p:cNvCxnSpPr>
          <p:nvPr/>
        </p:nvCxnSpPr>
        <p:spPr>
          <a:xfrm>
            <a:off x="5982732" y="2224258"/>
            <a:ext cx="718547" cy="0"/>
          </a:xfrm>
          <a:prstGeom prst="straightConnector1">
            <a:avLst/>
          </a:prstGeom>
          <a:noFill/>
          <a:ln w="9525" cap="flat" cmpd="sng">
            <a:solidFill>
              <a:schemeClr val="dk2"/>
            </a:solidFill>
            <a:prstDash val="solid"/>
            <a:round/>
            <a:headEnd type="none" w="med" len="med"/>
            <a:tailEnd type="none" w="med" len="med"/>
          </a:ln>
        </p:spPr>
      </p:cxnSp>
      <p:grpSp>
        <p:nvGrpSpPr>
          <p:cNvPr id="2621" name="Google Shape;2621;p47"/>
          <p:cNvGrpSpPr/>
          <p:nvPr/>
        </p:nvGrpSpPr>
        <p:grpSpPr>
          <a:xfrm>
            <a:off x="6625138" y="1613901"/>
            <a:ext cx="1317171" cy="1338170"/>
            <a:chOff x="6600848" y="1527026"/>
            <a:chExt cx="1317171" cy="1212323"/>
          </a:xfrm>
        </p:grpSpPr>
        <p:grpSp>
          <p:nvGrpSpPr>
            <p:cNvPr id="2622" name="Google Shape;2622;p47"/>
            <p:cNvGrpSpPr/>
            <p:nvPr/>
          </p:nvGrpSpPr>
          <p:grpSpPr>
            <a:xfrm>
              <a:off x="6701480" y="1527026"/>
              <a:ext cx="1216539" cy="1212323"/>
              <a:chOff x="1194880" y="1527026"/>
              <a:chExt cx="1216539" cy="1212323"/>
            </a:xfrm>
          </p:grpSpPr>
          <p:sp>
            <p:nvSpPr>
              <p:cNvPr id="2623" name="Google Shape;2623;p47"/>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2" name="Google Shape;2632;p47"/>
            <p:cNvGrpSpPr/>
            <p:nvPr/>
          </p:nvGrpSpPr>
          <p:grpSpPr>
            <a:xfrm>
              <a:off x="6600848" y="1913794"/>
              <a:ext cx="100608" cy="332078"/>
              <a:chOff x="4031298" y="1913794"/>
              <a:chExt cx="100608" cy="332078"/>
            </a:xfrm>
          </p:grpSpPr>
          <p:sp>
            <p:nvSpPr>
              <p:cNvPr id="2633" name="Google Shape;2633;p47"/>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F84D055E-D1CE-40D3-B97F-881914FD456F}"/>
              </a:ext>
            </a:extLst>
          </p:cNvPr>
          <p:cNvPicPr>
            <a:picLocks noChangeAspect="1"/>
          </p:cNvPicPr>
          <p:nvPr/>
        </p:nvPicPr>
        <p:blipFill>
          <a:blip r:embed="rId3"/>
          <a:stretch>
            <a:fillRect/>
          </a:stretch>
        </p:blipFill>
        <p:spPr>
          <a:xfrm>
            <a:off x="1323799" y="1743111"/>
            <a:ext cx="967980" cy="963292"/>
          </a:xfrm>
          <a:prstGeom prst="rect">
            <a:avLst/>
          </a:prstGeom>
        </p:spPr>
      </p:pic>
      <p:cxnSp>
        <p:nvCxnSpPr>
          <p:cNvPr id="63" name="Google Shape;2587;p47">
            <a:extLst>
              <a:ext uri="{FF2B5EF4-FFF2-40B4-BE49-F238E27FC236}">
                <a16:creationId xmlns:a16="http://schemas.microsoft.com/office/drawing/2014/main" id="{30DE93A1-F028-446F-96EF-66D6CC145A93}"/>
              </a:ext>
            </a:extLst>
          </p:cNvPr>
          <p:cNvCxnSpPr>
            <a:cxnSpLocks/>
          </p:cNvCxnSpPr>
          <p:nvPr/>
        </p:nvCxnSpPr>
        <p:spPr>
          <a:xfrm>
            <a:off x="4227840" y="2208210"/>
            <a:ext cx="593223" cy="0"/>
          </a:xfrm>
          <a:prstGeom prst="straightConnector1">
            <a:avLst/>
          </a:prstGeom>
          <a:noFill/>
          <a:ln w="9525" cap="flat" cmpd="sng">
            <a:solidFill>
              <a:schemeClr val="dk2"/>
            </a:solidFill>
            <a:prstDash val="solid"/>
            <a:round/>
            <a:headEnd type="none" w="med" len="med"/>
            <a:tailEnd type="none" w="med" len="med"/>
          </a:ln>
        </p:spPr>
      </p:cxnSp>
      <p:grpSp>
        <p:nvGrpSpPr>
          <p:cNvPr id="64" name="Google Shape;2601;p47">
            <a:extLst>
              <a:ext uri="{FF2B5EF4-FFF2-40B4-BE49-F238E27FC236}">
                <a16:creationId xmlns:a16="http://schemas.microsoft.com/office/drawing/2014/main" id="{DBCAE20B-9A91-47F4-96AB-A1BCE62DCA5E}"/>
              </a:ext>
            </a:extLst>
          </p:cNvPr>
          <p:cNvGrpSpPr/>
          <p:nvPr/>
        </p:nvGrpSpPr>
        <p:grpSpPr>
          <a:xfrm>
            <a:off x="4662062" y="1675116"/>
            <a:ext cx="1421278" cy="1212323"/>
            <a:chOff x="3844048" y="1527026"/>
            <a:chExt cx="1421278" cy="1212323"/>
          </a:xfrm>
        </p:grpSpPr>
        <p:grpSp>
          <p:nvGrpSpPr>
            <p:cNvPr id="65" name="Google Shape;2602;p47">
              <a:extLst>
                <a:ext uri="{FF2B5EF4-FFF2-40B4-BE49-F238E27FC236}">
                  <a16:creationId xmlns:a16="http://schemas.microsoft.com/office/drawing/2014/main" id="{D07AA305-94C3-4019-A508-2AE3FB7E1C8D}"/>
                </a:ext>
              </a:extLst>
            </p:cNvPr>
            <p:cNvGrpSpPr/>
            <p:nvPr/>
          </p:nvGrpSpPr>
          <p:grpSpPr>
            <a:xfrm>
              <a:off x="3948180" y="1527026"/>
              <a:ext cx="1317146" cy="1212323"/>
              <a:chOff x="1194880" y="1527026"/>
              <a:chExt cx="1317146" cy="1212323"/>
            </a:xfrm>
          </p:grpSpPr>
          <p:sp>
            <p:nvSpPr>
              <p:cNvPr id="70" name="Google Shape;2603;p47">
                <a:extLst>
                  <a:ext uri="{FF2B5EF4-FFF2-40B4-BE49-F238E27FC236}">
                    <a16:creationId xmlns:a16="http://schemas.microsoft.com/office/drawing/2014/main" id="{E667484D-EC83-4452-8415-9A678A8C775F}"/>
                  </a:ext>
                </a:extLst>
              </p:cNvPr>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04;p47">
                <a:extLst>
                  <a:ext uri="{FF2B5EF4-FFF2-40B4-BE49-F238E27FC236}">
                    <a16:creationId xmlns:a16="http://schemas.microsoft.com/office/drawing/2014/main" id="{5D1EC209-15AD-4DAF-AB4C-DBF6B1A0D83C}"/>
                  </a:ext>
                </a:extLst>
              </p:cNvPr>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05;p47">
                <a:extLst>
                  <a:ext uri="{FF2B5EF4-FFF2-40B4-BE49-F238E27FC236}">
                    <a16:creationId xmlns:a16="http://schemas.microsoft.com/office/drawing/2014/main" id="{9D681552-C95A-4458-A4A7-5CD08660A846}"/>
                  </a:ext>
                </a:extLst>
              </p:cNvPr>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06;p47">
                <a:extLst>
                  <a:ext uri="{FF2B5EF4-FFF2-40B4-BE49-F238E27FC236}">
                    <a16:creationId xmlns:a16="http://schemas.microsoft.com/office/drawing/2014/main" id="{9A1D8B0B-85DF-44D0-A3E6-5A78F16B7B71}"/>
                  </a:ext>
                </a:extLst>
              </p:cNvPr>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07;p47">
                <a:extLst>
                  <a:ext uri="{FF2B5EF4-FFF2-40B4-BE49-F238E27FC236}">
                    <a16:creationId xmlns:a16="http://schemas.microsoft.com/office/drawing/2014/main" id="{97A327E4-581B-4D44-A833-9367269D6A66}"/>
                  </a:ext>
                </a:extLst>
              </p:cNvPr>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08;p47">
                <a:extLst>
                  <a:ext uri="{FF2B5EF4-FFF2-40B4-BE49-F238E27FC236}">
                    <a16:creationId xmlns:a16="http://schemas.microsoft.com/office/drawing/2014/main" id="{ED1B9067-DD0B-4924-837A-DB3399D8287C}"/>
                  </a:ext>
                </a:extLst>
              </p:cNvPr>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09;p47">
                <a:extLst>
                  <a:ext uri="{FF2B5EF4-FFF2-40B4-BE49-F238E27FC236}">
                    <a16:creationId xmlns:a16="http://schemas.microsoft.com/office/drawing/2014/main" id="{3334CB43-7F77-477C-A351-5CA991BAE404}"/>
                  </a:ext>
                </a:extLst>
              </p:cNvPr>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10;p47">
                <a:extLst>
                  <a:ext uri="{FF2B5EF4-FFF2-40B4-BE49-F238E27FC236}">
                    <a16:creationId xmlns:a16="http://schemas.microsoft.com/office/drawing/2014/main" id="{0915476D-B05E-4279-A5FE-728C6C88640B}"/>
                  </a:ext>
                </a:extLst>
              </p:cNvPr>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11;p47">
                <a:extLst>
                  <a:ext uri="{FF2B5EF4-FFF2-40B4-BE49-F238E27FC236}">
                    <a16:creationId xmlns:a16="http://schemas.microsoft.com/office/drawing/2014/main" id="{0FEC2B76-3B6B-4464-B0E6-7D97E4724438}"/>
                  </a:ext>
                </a:extLst>
              </p:cNvPr>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12;p47">
                <a:extLst>
                  <a:ext uri="{FF2B5EF4-FFF2-40B4-BE49-F238E27FC236}">
                    <a16:creationId xmlns:a16="http://schemas.microsoft.com/office/drawing/2014/main" id="{05E8BD0B-3A55-427A-98F7-6F8D96DF247C}"/>
                  </a:ext>
                </a:extLst>
              </p:cNvPr>
              <p:cNvSpPr/>
              <p:nvPr/>
            </p:nvSpPr>
            <p:spPr>
              <a:xfrm>
                <a:off x="241455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13;p47">
                <a:extLst>
                  <a:ext uri="{FF2B5EF4-FFF2-40B4-BE49-F238E27FC236}">
                    <a16:creationId xmlns:a16="http://schemas.microsoft.com/office/drawing/2014/main" id="{D9D9F9AB-8D06-4002-8E53-44AC13619F17}"/>
                  </a:ext>
                </a:extLst>
              </p:cNvPr>
              <p:cNvSpPr/>
              <p:nvPr/>
            </p:nvSpPr>
            <p:spPr>
              <a:xfrm>
                <a:off x="241141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14;p47">
                <a:extLst>
                  <a:ext uri="{FF2B5EF4-FFF2-40B4-BE49-F238E27FC236}">
                    <a16:creationId xmlns:a16="http://schemas.microsoft.com/office/drawing/2014/main" id="{35F176B3-0C7E-4953-8AF7-E4D3B9D61EC9}"/>
                  </a:ext>
                </a:extLst>
              </p:cNvPr>
              <p:cNvSpPr/>
              <p:nvPr/>
            </p:nvSpPr>
            <p:spPr>
              <a:xfrm>
                <a:off x="2411431"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2615;p47">
              <a:extLst>
                <a:ext uri="{FF2B5EF4-FFF2-40B4-BE49-F238E27FC236}">
                  <a16:creationId xmlns:a16="http://schemas.microsoft.com/office/drawing/2014/main" id="{3ABE77B3-93CC-4D38-818C-411FE4926916}"/>
                </a:ext>
              </a:extLst>
            </p:cNvPr>
            <p:cNvGrpSpPr/>
            <p:nvPr/>
          </p:nvGrpSpPr>
          <p:grpSpPr>
            <a:xfrm>
              <a:off x="3844048" y="1913794"/>
              <a:ext cx="100608" cy="332078"/>
              <a:chOff x="4031298" y="1913794"/>
              <a:chExt cx="100608" cy="332078"/>
            </a:xfrm>
          </p:grpSpPr>
          <p:sp>
            <p:nvSpPr>
              <p:cNvPr id="67" name="Google Shape;2616;p47">
                <a:extLst>
                  <a:ext uri="{FF2B5EF4-FFF2-40B4-BE49-F238E27FC236}">
                    <a16:creationId xmlns:a16="http://schemas.microsoft.com/office/drawing/2014/main" id="{59C88085-A15E-457B-823A-D8A0925FCCD0}"/>
                  </a:ext>
                </a:extLst>
              </p:cNvPr>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17;p47">
                <a:extLst>
                  <a:ext uri="{FF2B5EF4-FFF2-40B4-BE49-F238E27FC236}">
                    <a16:creationId xmlns:a16="http://schemas.microsoft.com/office/drawing/2014/main" id="{57786852-AAB3-440D-8FC0-462DA2CC688F}"/>
                  </a:ext>
                </a:extLst>
              </p:cNvPr>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18;p47">
                <a:extLst>
                  <a:ext uri="{FF2B5EF4-FFF2-40B4-BE49-F238E27FC236}">
                    <a16:creationId xmlns:a16="http://schemas.microsoft.com/office/drawing/2014/main" id="{5EF2DCA4-EE42-45D4-9231-4F2A5C842D7B}"/>
                  </a:ext>
                </a:extLst>
              </p:cNvPr>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2580;p47">
            <a:extLst>
              <a:ext uri="{FF2B5EF4-FFF2-40B4-BE49-F238E27FC236}">
                <a16:creationId xmlns:a16="http://schemas.microsoft.com/office/drawing/2014/main" id="{1A4477BB-962B-4CC2-BD67-67B18EEB837C}"/>
              </a:ext>
            </a:extLst>
          </p:cNvPr>
          <p:cNvSpPr txBox="1"/>
          <p:nvPr/>
        </p:nvSpPr>
        <p:spPr>
          <a:xfrm>
            <a:off x="2558204" y="3098144"/>
            <a:ext cx="21663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400" dirty="0">
                <a:solidFill>
                  <a:schemeClr val="dk2"/>
                </a:solidFill>
                <a:latin typeface="Bebas Neue"/>
                <a:ea typeface="Bebas Neue"/>
                <a:cs typeface="Bebas Neue"/>
                <a:sym typeface="Bebas Neue"/>
              </a:rPr>
              <a:t>Vaibhav </a:t>
            </a:r>
            <a:r>
              <a:rPr lang="en-US" sz="2400" dirty="0" err="1">
                <a:solidFill>
                  <a:schemeClr val="dk2"/>
                </a:solidFill>
                <a:latin typeface="Bebas Neue"/>
                <a:ea typeface="Bebas Neue"/>
                <a:cs typeface="Bebas Neue"/>
                <a:sym typeface="Bebas Neue"/>
              </a:rPr>
              <a:t>Divya</a:t>
            </a:r>
            <a:endParaRPr sz="2400" dirty="0">
              <a:solidFill>
                <a:schemeClr val="dk2"/>
              </a:solidFill>
              <a:latin typeface="Bebas Neue"/>
              <a:ea typeface="Bebas Neue"/>
              <a:cs typeface="Bebas Neue"/>
              <a:sym typeface="Bebas Neue"/>
            </a:endParaRPr>
          </a:p>
        </p:txBody>
      </p:sp>
      <p:sp>
        <p:nvSpPr>
          <p:cNvPr id="107" name="Google Shape;2579;p47">
            <a:extLst>
              <a:ext uri="{FF2B5EF4-FFF2-40B4-BE49-F238E27FC236}">
                <a16:creationId xmlns:a16="http://schemas.microsoft.com/office/drawing/2014/main" id="{C16FB95A-DC29-456B-B9E3-9E1D4622CF0B}"/>
              </a:ext>
            </a:extLst>
          </p:cNvPr>
          <p:cNvSpPr txBox="1"/>
          <p:nvPr/>
        </p:nvSpPr>
        <p:spPr>
          <a:xfrm>
            <a:off x="2558204" y="3854589"/>
            <a:ext cx="2027321" cy="550183"/>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US" sz="1050" dirty="0">
                <a:solidFill>
                  <a:schemeClr val="dk1"/>
                </a:solidFill>
                <a:latin typeface="Times New Roman" panose="02020603050405020304" pitchFamily="18" charset="0"/>
                <a:ea typeface="Roboto"/>
                <a:cs typeface="Times New Roman" panose="02020603050405020304" pitchFamily="18" charset="0"/>
                <a:sym typeface="Roboto"/>
              </a:rPr>
              <a:t>Email:</a:t>
            </a:r>
          </a:p>
          <a:p>
            <a:pPr marL="0" lvl="0" indent="0" rtl="0">
              <a:spcBef>
                <a:spcPts val="0"/>
              </a:spcBef>
              <a:spcAft>
                <a:spcPts val="0"/>
              </a:spcAft>
              <a:buNone/>
            </a:pPr>
            <a:r>
              <a:rPr lang="en-US" sz="1050" dirty="0">
                <a:solidFill>
                  <a:schemeClr val="dk1"/>
                </a:solidFill>
                <a:latin typeface="Times New Roman" panose="02020603050405020304" pitchFamily="18" charset="0"/>
                <a:ea typeface="Roboto"/>
                <a:cs typeface="Times New Roman" panose="02020603050405020304" pitchFamily="18" charset="0"/>
                <a:sym typeface="Roboto"/>
              </a:rPr>
              <a:t>divyavaibhav123@gmail.com</a:t>
            </a:r>
            <a:endParaRPr sz="105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108" name="Google Shape;2579;p47">
            <a:extLst>
              <a:ext uri="{FF2B5EF4-FFF2-40B4-BE49-F238E27FC236}">
                <a16:creationId xmlns:a16="http://schemas.microsoft.com/office/drawing/2014/main" id="{98BBC5C6-B316-4BD0-B96E-2929488B2B22}"/>
              </a:ext>
            </a:extLst>
          </p:cNvPr>
          <p:cNvSpPr txBox="1"/>
          <p:nvPr/>
        </p:nvSpPr>
        <p:spPr>
          <a:xfrm>
            <a:off x="4695376" y="3846410"/>
            <a:ext cx="1950123" cy="550183"/>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US" sz="1050" dirty="0">
                <a:solidFill>
                  <a:schemeClr val="dk1"/>
                </a:solidFill>
                <a:latin typeface="Times New Roman" panose="02020603050405020304" pitchFamily="18" charset="0"/>
                <a:ea typeface="Roboto"/>
                <a:cs typeface="Times New Roman" panose="02020603050405020304" pitchFamily="18" charset="0"/>
                <a:sym typeface="Roboto"/>
              </a:rPr>
              <a:t>Email: shreeyamamindwar14@gmail.com</a:t>
            </a:r>
            <a:endParaRPr sz="105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109" name="Google Shape;2579;p47">
            <a:extLst>
              <a:ext uri="{FF2B5EF4-FFF2-40B4-BE49-F238E27FC236}">
                <a16:creationId xmlns:a16="http://schemas.microsoft.com/office/drawing/2014/main" id="{0C196C1E-990E-4464-AB7E-20C926A5EA8A}"/>
              </a:ext>
            </a:extLst>
          </p:cNvPr>
          <p:cNvSpPr txBox="1"/>
          <p:nvPr/>
        </p:nvSpPr>
        <p:spPr>
          <a:xfrm>
            <a:off x="6844700" y="3842904"/>
            <a:ext cx="2019918" cy="550183"/>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US" sz="1050" dirty="0">
                <a:solidFill>
                  <a:schemeClr val="dk1"/>
                </a:solidFill>
                <a:latin typeface="Times New Roman" panose="02020603050405020304" pitchFamily="18" charset="0"/>
                <a:ea typeface="Roboto"/>
                <a:cs typeface="Times New Roman" panose="02020603050405020304" pitchFamily="18" charset="0"/>
                <a:sym typeface="Roboto"/>
              </a:rPr>
              <a:t>Email: </a:t>
            </a:r>
          </a:p>
          <a:p>
            <a:pPr marL="0" lvl="0" indent="0" rtl="0">
              <a:spcBef>
                <a:spcPts val="0"/>
              </a:spcBef>
              <a:spcAft>
                <a:spcPts val="0"/>
              </a:spcAft>
              <a:buNone/>
            </a:pPr>
            <a:r>
              <a:rPr lang="en-US" sz="1050" dirty="0">
                <a:solidFill>
                  <a:schemeClr val="dk1"/>
                </a:solidFill>
                <a:latin typeface="Times New Roman" panose="02020603050405020304" pitchFamily="18" charset="0"/>
                <a:ea typeface="Roboto"/>
                <a:cs typeface="Times New Roman" panose="02020603050405020304" pitchFamily="18" charset="0"/>
                <a:sym typeface="Roboto"/>
              </a:rPr>
              <a:t>saurbhprasad15@gmail.com</a:t>
            </a:r>
            <a:endParaRPr sz="1050"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4" name="Picture 3">
            <a:extLst>
              <a:ext uri="{FF2B5EF4-FFF2-40B4-BE49-F238E27FC236}">
                <a16:creationId xmlns:a16="http://schemas.microsoft.com/office/drawing/2014/main" id="{492209AE-17EE-4DBF-A6AE-58891E9C0D22}"/>
              </a:ext>
            </a:extLst>
          </p:cNvPr>
          <p:cNvPicPr>
            <a:picLocks noChangeAspect="1"/>
          </p:cNvPicPr>
          <p:nvPr/>
        </p:nvPicPr>
        <p:blipFill>
          <a:blip r:embed="rId4"/>
          <a:stretch>
            <a:fillRect/>
          </a:stretch>
        </p:blipFill>
        <p:spPr>
          <a:xfrm>
            <a:off x="6844700" y="1743110"/>
            <a:ext cx="982330" cy="1082927"/>
          </a:xfrm>
          <a:prstGeom prst="rect">
            <a:avLst/>
          </a:prstGeom>
        </p:spPr>
      </p:pic>
      <p:pic>
        <p:nvPicPr>
          <p:cNvPr id="6" name="Picture 5">
            <a:extLst>
              <a:ext uri="{FF2B5EF4-FFF2-40B4-BE49-F238E27FC236}">
                <a16:creationId xmlns:a16="http://schemas.microsoft.com/office/drawing/2014/main" id="{38BC6FE2-939F-4C44-8060-D19D7B99CCD6}"/>
              </a:ext>
            </a:extLst>
          </p:cNvPr>
          <p:cNvPicPr>
            <a:picLocks noChangeAspect="1"/>
          </p:cNvPicPr>
          <p:nvPr/>
        </p:nvPicPr>
        <p:blipFill>
          <a:blip r:embed="rId5"/>
          <a:stretch>
            <a:fillRect/>
          </a:stretch>
        </p:blipFill>
        <p:spPr>
          <a:xfrm>
            <a:off x="3100805" y="1703634"/>
            <a:ext cx="1026427" cy="1043801"/>
          </a:xfrm>
          <a:prstGeom prst="rect">
            <a:avLst/>
          </a:prstGeom>
        </p:spPr>
      </p:pic>
      <p:pic>
        <p:nvPicPr>
          <p:cNvPr id="9" name="Picture 8">
            <a:extLst>
              <a:ext uri="{FF2B5EF4-FFF2-40B4-BE49-F238E27FC236}">
                <a16:creationId xmlns:a16="http://schemas.microsoft.com/office/drawing/2014/main" id="{178A4CC0-DE2D-414E-9565-A817A8D12726}"/>
              </a:ext>
            </a:extLst>
          </p:cNvPr>
          <p:cNvPicPr>
            <a:picLocks noChangeAspect="1"/>
          </p:cNvPicPr>
          <p:nvPr/>
        </p:nvPicPr>
        <p:blipFill>
          <a:blip r:embed="rId6"/>
          <a:stretch>
            <a:fillRect/>
          </a:stretch>
        </p:blipFill>
        <p:spPr>
          <a:xfrm>
            <a:off x="4893959" y="1813541"/>
            <a:ext cx="981969" cy="9899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59"/>
        <p:cNvGrpSpPr/>
        <p:nvPr/>
      </p:nvGrpSpPr>
      <p:grpSpPr>
        <a:xfrm>
          <a:off x="0" y="0"/>
          <a:ext cx="0" cy="0"/>
          <a:chOff x="0" y="0"/>
          <a:chExt cx="0" cy="0"/>
        </a:xfrm>
      </p:grpSpPr>
      <p:sp>
        <p:nvSpPr>
          <p:cNvPr id="2660" name="Google Shape;2660;p50"/>
          <p:cNvSpPr txBox="1">
            <a:spLocks noGrp="1"/>
          </p:cNvSpPr>
          <p:nvPr>
            <p:ph type="title"/>
          </p:nvPr>
        </p:nvSpPr>
        <p:spPr>
          <a:xfrm>
            <a:off x="514437" y="1213263"/>
            <a:ext cx="7704000" cy="893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THANKS!</a:t>
            </a:r>
            <a:endParaRPr dirty="0"/>
          </a:p>
        </p:txBody>
      </p:sp>
      <p:sp>
        <p:nvSpPr>
          <p:cNvPr id="2662" name="Google Shape;2662;p50"/>
          <p:cNvSpPr txBox="1"/>
          <p:nvPr/>
        </p:nvSpPr>
        <p:spPr>
          <a:xfrm>
            <a:off x="2748750" y="4312200"/>
            <a:ext cx="3646500" cy="291300"/>
          </a:xfrm>
          <a:prstGeom prst="rect">
            <a:avLst/>
          </a:prstGeom>
          <a:noFill/>
          <a:ln>
            <a:noFill/>
          </a:ln>
        </p:spPr>
        <p:txBody>
          <a:bodyPr spcFirstLastPara="1" wrap="square" lIns="0" tIns="0" rIns="0" bIns="0" anchor="ctr" anchorCtr="0">
            <a:noAutofit/>
          </a:bodyPr>
          <a:lstStyle/>
          <a:p>
            <a:pPr marL="0" lvl="0" indent="0" algn="ctr" rtl="0">
              <a:spcBef>
                <a:spcPts val="300"/>
              </a:spcBef>
              <a:spcAft>
                <a:spcPts val="0"/>
              </a:spcAft>
              <a:buNone/>
            </a:pPr>
            <a:r>
              <a:rPr lang="en" sz="1200" b="1">
                <a:solidFill>
                  <a:schemeClr val="dk2"/>
                </a:solidFill>
                <a:latin typeface="Roboto"/>
                <a:ea typeface="Roboto"/>
                <a:cs typeface="Roboto"/>
                <a:sym typeface="Roboto"/>
              </a:rPr>
              <a:t>Please keep this slide for attribution</a:t>
            </a:r>
            <a:endParaRPr b="1">
              <a:solidFill>
                <a:schemeClr val="dk2"/>
              </a:solidFill>
              <a:latin typeface="Roboto"/>
              <a:ea typeface="Roboto"/>
              <a:cs typeface="Roboto"/>
              <a:sym typeface="Roboto"/>
            </a:endParaRPr>
          </a:p>
        </p:txBody>
      </p:sp>
      <p:sp>
        <p:nvSpPr>
          <p:cNvPr id="4" name="Rectangle: Rounded Corners 3">
            <a:extLst>
              <a:ext uri="{FF2B5EF4-FFF2-40B4-BE49-F238E27FC236}">
                <a16:creationId xmlns:a16="http://schemas.microsoft.com/office/drawing/2014/main" id="{A004A6B0-9CF4-4158-806D-A2F11E5170BF}"/>
              </a:ext>
            </a:extLst>
          </p:cNvPr>
          <p:cNvSpPr/>
          <p:nvPr/>
        </p:nvSpPr>
        <p:spPr>
          <a:xfrm>
            <a:off x="2597888" y="3483537"/>
            <a:ext cx="3948223" cy="1119963"/>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ln w="0"/>
                <a:solidFill>
                  <a:schemeClr val="bg1">
                    <a:lumMod val="75000"/>
                  </a:schemeClr>
                </a:solidFill>
                <a:effectLst>
                  <a:reflection blurRad="6350" stA="53000" endA="300" endPos="35500" dir="5400000" sy="-90000" algn="bl" rotWithShape="0"/>
                </a:effectLst>
                <a:latin typeface="Berlin Sans FB Demi" panose="020E0802020502020306" pitchFamily="34" charset="0"/>
              </a:rPr>
              <a:t>This presentation is created by Ms. Nandita Dutta for the academic project presentation in Sem –II Of MCA degree</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25"/>
          <p:cNvSpPr txBox="1">
            <a:spLocks noGrp="1"/>
          </p:cNvSpPr>
          <p:nvPr>
            <p:ph type="title"/>
          </p:nvPr>
        </p:nvSpPr>
        <p:spPr>
          <a:xfrm>
            <a:off x="578232" y="185213"/>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u="sng" dirty="0"/>
              <a:t>Problem Definition</a:t>
            </a:r>
            <a:endParaRPr lang="en-US" sz="3200" u="sng" dirty="0">
              <a:latin typeface="Bebas Neue"/>
              <a:ea typeface="Bebas Neue"/>
              <a:cs typeface="Bebas Neue"/>
              <a:sym typeface="Bebas Neue"/>
            </a:endParaRPr>
          </a:p>
        </p:txBody>
      </p:sp>
      <p:sp>
        <p:nvSpPr>
          <p:cNvPr id="1878" name="Google Shape;1878;p25"/>
          <p:cNvSpPr txBox="1">
            <a:spLocks noGrp="1"/>
          </p:cNvSpPr>
          <p:nvPr>
            <p:ph type="body" idx="1"/>
          </p:nvPr>
        </p:nvSpPr>
        <p:spPr>
          <a:xfrm>
            <a:off x="656205" y="1605624"/>
            <a:ext cx="7704000" cy="2257539"/>
          </a:xfrm>
          <a:prstGeom prst="rect">
            <a:avLst/>
          </a:prstGeom>
        </p:spPr>
        <p:txBody>
          <a:bodyPr spcFirstLastPara="1" wrap="square" lIns="0" tIns="0" rIns="0" bIns="0" anchor="t" anchorCtr="0">
            <a:noAutofit/>
          </a:bodyPr>
          <a:lstStyle/>
          <a:p>
            <a:pPr marL="0" lvl="0" indent="0" algn="just" rtl="0">
              <a:spcBef>
                <a:spcPts val="0"/>
              </a:spcBef>
              <a:spcAft>
                <a:spcPts val="0"/>
              </a:spcAft>
              <a:buNone/>
            </a:pPr>
            <a:r>
              <a:rPr lang="en-US" sz="1800" dirty="0">
                <a:solidFill>
                  <a:schemeClr val="tx1">
                    <a:lumMod val="75000"/>
                  </a:schemeClr>
                </a:solidFill>
                <a:latin typeface="Bahnschrift" panose="020B0502040204020203" pitchFamily="34" charset="0"/>
              </a:rPr>
              <a:t>.</a:t>
            </a:r>
            <a:endParaRPr sz="1800" dirty="0">
              <a:solidFill>
                <a:schemeClr val="tx1">
                  <a:lumMod val="75000"/>
                </a:schemeClr>
              </a:solidFill>
              <a:latin typeface="Bahnschrift" panose="020B0502040204020203" pitchFamily="34" charset="0"/>
              <a:sym typeface="Roboto"/>
            </a:endParaRPr>
          </a:p>
        </p:txBody>
      </p:sp>
      <p:graphicFrame>
        <p:nvGraphicFramePr>
          <p:cNvPr id="6" name="Diagram 5">
            <a:extLst>
              <a:ext uri="{FF2B5EF4-FFF2-40B4-BE49-F238E27FC236}">
                <a16:creationId xmlns:a16="http://schemas.microsoft.com/office/drawing/2014/main" id="{CEC8186C-7A17-41F4-8FFD-AF04475A6256}"/>
              </a:ext>
            </a:extLst>
          </p:cNvPr>
          <p:cNvGraphicFramePr/>
          <p:nvPr>
            <p:extLst>
              <p:ext uri="{D42A27DB-BD31-4B8C-83A1-F6EECF244321}">
                <p14:modId xmlns:p14="http://schemas.microsoft.com/office/powerpoint/2010/main" val="1350006492"/>
              </p:ext>
            </p:extLst>
          </p:nvPr>
        </p:nvGraphicFramePr>
        <p:xfrm>
          <a:off x="0" y="1873843"/>
          <a:ext cx="6702585" cy="2915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7B57C88-D306-478D-BBB9-0C496691CC3F}"/>
              </a:ext>
            </a:extLst>
          </p:cNvPr>
          <p:cNvSpPr txBox="1"/>
          <p:nvPr/>
        </p:nvSpPr>
        <p:spPr>
          <a:xfrm>
            <a:off x="921488" y="907312"/>
            <a:ext cx="7010400" cy="830997"/>
          </a:xfrm>
          <a:prstGeom prst="rect">
            <a:avLst/>
          </a:prstGeom>
          <a:noFill/>
        </p:spPr>
        <p:txBody>
          <a:bodyPr wrap="square" rtlCol="0">
            <a:spAutoFit/>
          </a:bodyPr>
          <a:lstStyle/>
          <a:p>
            <a:r>
              <a:rPr lang="en-US" sz="1600" dirty="0">
                <a:solidFill>
                  <a:schemeClr val="tx1">
                    <a:lumMod val="85000"/>
                  </a:schemeClr>
                </a:solidFill>
                <a:latin typeface="Aparajita" panose="02020603050405020304" pitchFamily="18" charset="0"/>
                <a:cs typeface="Aparajita" panose="02020603050405020304" pitchFamily="18" charset="0"/>
              </a:rPr>
              <a:t>The use of digital paper based manual attendance system by giving the lecturers attendance sheet to check whether the student is attended the class or not. For the sake of this system many problems has faced that manual system.</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02FF-B1B1-460F-9BA8-20F1A1D768CF}"/>
              </a:ext>
            </a:extLst>
          </p:cNvPr>
          <p:cNvSpPr>
            <a:spLocks noGrp="1"/>
          </p:cNvSpPr>
          <p:nvPr>
            <p:ph type="title"/>
          </p:nvPr>
        </p:nvSpPr>
        <p:spPr>
          <a:xfrm>
            <a:off x="719999" y="51350"/>
            <a:ext cx="7704000" cy="488400"/>
          </a:xfrm>
        </p:spPr>
        <p:txBody>
          <a:bodyPr/>
          <a:lstStyle/>
          <a:p>
            <a:r>
              <a:rPr lang="en-US" dirty="0"/>
              <a:t>Objectives</a:t>
            </a:r>
          </a:p>
        </p:txBody>
      </p:sp>
      <p:graphicFrame>
        <p:nvGraphicFramePr>
          <p:cNvPr id="3" name="Diagram 2">
            <a:extLst>
              <a:ext uri="{FF2B5EF4-FFF2-40B4-BE49-F238E27FC236}">
                <a16:creationId xmlns:a16="http://schemas.microsoft.com/office/drawing/2014/main" id="{3D736E63-8A97-4F01-9EAE-B8A79F854273}"/>
              </a:ext>
            </a:extLst>
          </p:cNvPr>
          <p:cNvGraphicFramePr/>
          <p:nvPr>
            <p:extLst>
              <p:ext uri="{D42A27DB-BD31-4B8C-83A1-F6EECF244321}">
                <p14:modId xmlns:p14="http://schemas.microsoft.com/office/powerpoint/2010/main" val="120915192"/>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E05D665-8440-4685-A711-5CF7028AD430}"/>
              </a:ext>
            </a:extLst>
          </p:cNvPr>
          <p:cNvPicPr>
            <a:picLocks noChangeAspect="1"/>
          </p:cNvPicPr>
          <p:nvPr/>
        </p:nvPicPr>
        <p:blipFill>
          <a:blip r:embed="rId7"/>
          <a:stretch>
            <a:fillRect/>
          </a:stretch>
        </p:blipFill>
        <p:spPr>
          <a:xfrm>
            <a:off x="1727200" y="788589"/>
            <a:ext cx="1837794" cy="135226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7" name="Picture 6">
            <a:extLst>
              <a:ext uri="{FF2B5EF4-FFF2-40B4-BE49-F238E27FC236}">
                <a16:creationId xmlns:a16="http://schemas.microsoft.com/office/drawing/2014/main" id="{7FBA5AB4-46AB-4D1F-9DFE-3FBD584C2E45}"/>
              </a:ext>
            </a:extLst>
          </p:cNvPr>
          <p:cNvPicPr>
            <a:picLocks noChangeAspect="1"/>
          </p:cNvPicPr>
          <p:nvPr/>
        </p:nvPicPr>
        <p:blipFill>
          <a:blip r:embed="rId8"/>
          <a:stretch>
            <a:fillRect/>
          </a:stretch>
        </p:blipFill>
        <p:spPr>
          <a:xfrm>
            <a:off x="3651635" y="788590"/>
            <a:ext cx="1840729" cy="135226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Picture 8">
            <a:extLst>
              <a:ext uri="{FF2B5EF4-FFF2-40B4-BE49-F238E27FC236}">
                <a16:creationId xmlns:a16="http://schemas.microsoft.com/office/drawing/2014/main" id="{41339D61-3473-4BC3-B1B1-5336043A9AD7}"/>
              </a:ext>
            </a:extLst>
          </p:cNvPr>
          <p:cNvPicPr>
            <a:picLocks noChangeAspect="1"/>
          </p:cNvPicPr>
          <p:nvPr/>
        </p:nvPicPr>
        <p:blipFill>
          <a:blip r:embed="rId9"/>
          <a:stretch>
            <a:fillRect/>
          </a:stretch>
        </p:blipFill>
        <p:spPr>
          <a:xfrm>
            <a:off x="5674064" y="788590"/>
            <a:ext cx="1823987" cy="135226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05971096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6D39B-29A4-4009-BC58-79823E172A0E}"/>
              </a:ext>
            </a:extLst>
          </p:cNvPr>
          <p:cNvSpPr>
            <a:spLocks noGrp="1"/>
          </p:cNvSpPr>
          <p:nvPr>
            <p:ph type="title"/>
          </p:nvPr>
        </p:nvSpPr>
        <p:spPr>
          <a:xfrm>
            <a:off x="167107" y="192517"/>
            <a:ext cx="2469767" cy="488400"/>
          </a:xfrm>
        </p:spPr>
        <p:txBody>
          <a:bodyPr/>
          <a:lstStyle/>
          <a:p>
            <a:r>
              <a:rPr lang="en-US" u="sng" dirty="0"/>
              <a:t>Introduction</a:t>
            </a:r>
          </a:p>
        </p:txBody>
      </p:sp>
      <p:sp>
        <p:nvSpPr>
          <p:cNvPr id="3" name="Text Placeholder 2">
            <a:extLst>
              <a:ext uri="{FF2B5EF4-FFF2-40B4-BE49-F238E27FC236}">
                <a16:creationId xmlns:a16="http://schemas.microsoft.com/office/drawing/2014/main" id="{A0070E6E-69F3-40B0-89A6-7A3BAB92A370}"/>
              </a:ext>
            </a:extLst>
          </p:cNvPr>
          <p:cNvSpPr>
            <a:spLocks noGrp="1"/>
          </p:cNvSpPr>
          <p:nvPr>
            <p:ph type="body" idx="1"/>
          </p:nvPr>
        </p:nvSpPr>
        <p:spPr>
          <a:xfrm>
            <a:off x="3749749" y="2723603"/>
            <a:ext cx="4684374" cy="2561664"/>
          </a:xfrm>
        </p:spPr>
        <p:txBody>
          <a:bodyPr/>
          <a:lstStyle/>
          <a:p>
            <a:pPr marL="127000" indent="0" algn="just">
              <a:buNone/>
            </a:pPr>
            <a:r>
              <a:rPr lang="en-US" sz="1600"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Attendance Management System Using Face </a:t>
            </a:r>
            <a:r>
              <a:rPr lang="en-US" sz="1600" dirty="0">
                <a:solidFill>
                  <a:schemeClr val="tx1"/>
                </a:solidFill>
                <a:latin typeface="Aparajita" panose="02020603050405020304" pitchFamily="18" charset="0"/>
                <a:ea typeface="Calibri" panose="020F0502020204030204" pitchFamily="34" charset="0"/>
                <a:cs typeface="Aparajita" panose="02020603050405020304" pitchFamily="18" charset="0"/>
              </a:rPr>
              <a:t>R</a:t>
            </a:r>
            <a:r>
              <a:rPr lang="en-US" sz="1600"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ecognition is a system developed for daily student attendance in schools, colleges and institutes. Face recognition could be a trending technology almost utilized in every area from security, research, automation and lots of more things. and that we are aiming and targeting on the attendance of the scholars by applying OpenCV and a few python’s inbuilt functionality. we've got also used text to speech library.</a:t>
            </a:r>
            <a:endParaRPr lang="en-US" sz="1600" dirty="0">
              <a:solidFill>
                <a:schemeClr val="tx1"/>
              </a:solidFill>
              <a:latin typeface="Aparajita" panose="02020603050405020304" pitchFamily="18" charset="0"/>
              <a:cs typeface="Aparajita" panose="02020603050405020304" pitchFamily="18" charset="0"/>
            </a:endParaRPr>
          </a:p>
        </p:txBody>
      </p:sp>
      <p:pic>
        <p:nvPicPr>
          <p:cNvPr id="1026" name="Picture 2" descr="Attendance management system using hybrid face recognition techniques |  Semantic Scholar">
            <a:extLst>
              <a:ext uri="{FF2B5EF4-FFF2-40B4-BE49-F238E27FC236}">
                <a16:creationId xmlns:a16="http://schemas.microsoft.com/office/drawing/2014/main" id="{E7E64355-5DB5-4FA0-83E9-B2B1B3E49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1" y="1297171"/>
            <a:ext cx="2504187" cy="24009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PT – attendance management system using face recognition-Paatham  PowerPoint presentation | free to download - id: 8d9c13-NzcxN">
            <a:extLst>
              <a:ext uri="{FF2B5EF4-FFF2-40B4-BE49-F238E27FC236}">
                <a16:creationId xmlns:a16="http://schemas.microsoft.com/office/drawing/2014/main" id="{BF226B4A-370F-4F83-9CED-245131DB1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7385" y="293457"/>
            <a:ext cx="2469767" cy="185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3318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226A3-DEF5-4205-B04F-0BB9235D2B48}"/>
              </a:ext>
            </a:extLst>
          </p:cNvPr>
          <p:cNvSpPr>
            <a:spLocks noGrp="1"/>
          </p:cNvSpPr>
          <p:nvPr>
            <p:ph type="title"/>
          </p:nvPr>
        </p:nvSpPr>
        <p:spPr>
          <a:xfrm>
            <a:off x="720000" y="139523"/>
            <a:ext cx="7704000" cy="434636"/>
          </a:xfrm>
        </p:spPr>
        <p:txBody>
          <a:bodyPr/>
          <a:lstStyle/>
          <a:p>
            <a:r>
              <a:rPr lang="en-US" sz="3200" u="sng" dirty="0"/>
              <a:t>Survey Analysis</a:t>
            </a:r>
          </a:p>
        </p:txBody>
      </p:sp>
      <p:graphicFrame>
        <p:nvGraphicFramePr>
          <p:cNvPr id="9" name="Table 5">
            <a:extLst>
              <a:ext uri="{FF2B5EF4-FFF2-40B4-BE49-F238E27FC236}">
                <a16:creationId xmlns:a16="http://schemas.microsoft.com/office/drawing/2014/main" id="{8A5B255B-56F8-42DB-AA82-9B9F1E377B1C}"/>
              </a:ext>
            </a:extLst>
          </p:cNvPr>
          <p:cNvGraphicFramePr>
            <a:graphicFrameLocks noGrp="1"/>
          </p:cNvGraphicFramePr>
          <p:nvPr>
            <p:extLst>
              <p:ext uri="{D42A27DB-BD31-4B8C-83A1-F6EECF244321}">
                <p14:modId xmlns:p14="http://schemas.microsoft.com/office/powerpoint/2010/main" val="1240647871"/>
              </p:ext>
            </p:extLst>
          </p:nvPr>
        </p:nvGraphicFramePr>
        <p:xfrm>
          <a:off x="467833" y="708965"/>
          <a:ext cx="8396176" cy="4331417"/>
        </p:xfrm>
        <a:graphic>
          <a:graphicData uri="http://schemas.openxmlformats.org/drawingml/2006/table">
            <a:tbl>
              <a:tblPr firstRow="1" bandRow="1">
                <a:tableStyleId>{327F97BB-C833-4FB7-BDE5-3F7075034690}</a:tableStyleId>
              </a:tblPr>
              <a:tblGrid>
                <a:gridCol w="1899030">
                  <a:extLst>
                    <a:ext uri="{9D8B030D-6E8A-4147-A177-3AD203B41FA5}">
                      <a16:colId xmlns:a16="http://schemas.microsoft.com/office/drawing/2014/main" val="117411249"/>
                    </a:ext>
                  </a:extLst>
                </a:gridCol>
                <a:gridCol w="2174950">
                  <a:extLst>
                    <a:ext uri="{9D8B030D-6E8A-4147-A177-3AD203B41FA5}">
                      <a16:colId xmlns:a16="http://schemas.microsoft.com/office/drawing/2014/main" val="3694990918"/>
                    </a:ext>
                  </a:extLst>
                </a:gridCol>
                <a:gridCol w="2161098">
                  <a:extLst>
                    <a:ext uri="{9D8B030D-6E8A-4147-A177-3AD203B41FA5}">
                      <a16:colId xmlns:a16="http://schemas.microsoft.com/office/drawing/2014/main" val="2588517341"/>
                    </a:ext>
                  </a:extLst>
                </a:gridCol>
                <a:gridCol w="2161098">
                  <a:extLst>
                    <a:ext uri="{9D8B030D-6E8A-4147-A177-3AD203B41FA5}">
                      <a16:colId xmlns:a16="http://schemas.microsoft.com/office/drawing/2014/main" val="2622632737"/>
                    </a:ext>
                  </a:extLst>
                </a:gridCol>
              </a:tblGrid>
              <a:tr h="275730">
                <a:tc>
                  <a:txBody>
                    <a:bodyPr/>
                    <a:lstStyle/>
                    <a:p>
                      <a:pPr algn="ctr"/>
                      <a:r>
                        <a:rPr lang="en-US" sz="1400" dirty="0">
                          <a:solidFill>
                            <a:schemeClr val="bg1">
                              <a:lumMod val="75000"/>
                            </a:schemeClr>
                          </a:solidFill>
                          <a:latin typeface="Consolas" panose="020B0609020204030204" pitchFamily="49" charset="0"/>
                          <a:cs typeface="Calibri Light" panose="020F0302020204030204" pitchFamily="34" charset="0"/>
                        </a:rPr>
                        <a:t>Paper Title</a:t>
                      </a:r>
                    </a:p>
                  </a:txBody>
                  <a:tcPr/>
                </a:tc>
                <a:tc>
                  <a:txBody>
                    <a:bodyPr/>
                    <a:lstStyle/>
                    <a:p>
                      <a:pPr algn="ctr"/>
                      <a:r>
                        <a:rPr lang="en-US" sz="1400" dirty="0">
                          <a:solidFill>
                            <a:schemeClr val="bg1">
                              <a:lumMod val="75000"/>
                            </a:schemeClr>
                          </a:solidFill>
                          <a:latin typeface="Consolas" panose="020B0609020204030204" pitchFamily="49" charset="0"/>
                          <a:cs typeface="Calibri Light" panose="020F0302020204030204" pitchFamily="34" charset="0"/>
                        </a:rPr>
                        <a:t>Technology Used</a:t>
                      </a:r>
                    </a:p>
                  </a:txBody>
                  <a:tcPr/>
                </a:tc>
                <a:tc>
                  <a:txBody>
                    <a:bodyPr/>
                    <a:lstStyle/>
                    <a:p>
                      <a:pPr algn="ctr"/>
                      <a:r>
                        <a:rPr lang="en-US" sz="1400" dirty="0">
                          <a:solidFill>
                            <a:schemeClr val="bg1">
                              <a:lumMod val="75000"/>
                            </a:schemeClr>
                          </a:solidFill>
                          <a:latin typeface="Consolas" panose="020B0609020204030204" pitchFamily="49" charset="0"/>
                          <a:cs typeface="Calibri Light" panose="020F0302020204030204" pitchFamily="34" charset="0"/>
                        </a:rPr>
                        <a:t>Paper Title</a:t>
                      </a:r>
                    </a:p>
                  </a:txBody>
                  <a:tcPr/>
                </a:tc>
                <a:tc>
                  <a:txBody>
                    <a:bodyPr/>
                    <a:lstStyle/>
                    <a:p>
                      <a:pPr algn="ctr"/>
                      <a:r>
                        <a:rPr lang="en-US" sz="1400" dirty="0">
                          <a:solidFill>
                            <a:schemeClr val="bg1">
                              <a:lumMod val="75000"/>
                            </a:schemeClr>
                          </a:solidFill>
                          <a:latin typeface="Consolas" panose="020B0609020204030204" pitchFamily="49" charset="0"/>
                          <a:cs typeface="Calibri Light" panose="020F0302020204030204" pitchFamily="34" charset="0"/>
                        </a:rPr>
                        <a:t>Technology Used</a:t>
                      </a:r>
                    </a:p>
                  </a:txBody>
                  <a:tcPr/>
                </a:tc>
                <a:extLst>
                  <a:ext uri="{0D108BD9-81ED-4DB2-BD59-A6C34878D82A}">
                    <a16:rowId xmlns:a16="http://schemas.microsoft.com/office/drawing/2014/main" val="3704245089"/>
                  </a:ext>
                </a:extLst>
              </a:tr>
              <a:tr h="1011011">
                <a:tc>
                  <a:txBody>
                    <a:bodyPr/>
                    <a:lstStyle/>
                    <a:p>
                      <a:r>
                        <a:rPr lang="en-US" sz="1000" b="1" u="none" strike="noStrike" cap="none" dirty="0">
                          <a:solidFill>
                            <a:schemeClr val="bg1">
                              <a:lumMod val="50000"/>
                            </a:schemeClr>
                          </a:solidFill>
                          <a:effectLst/>
                          <a:latin typeface="Calibri Light" panose="020F0302020204030204" pitchFamily="34" charset="0"/>
                          <a:cs typeface="Calibri Light" panose="020F0302020204030204" pitchFamily="34" charset="0"/>
                          <a:sym typeface="Arial"/>
                        </a:rPr>
                        <a:t>Attendance Management System Using Face Recognition and Body Temperature Sensing</a:t>
                      </a:r>
                      <a:endParaRPr lang="en-US" sz="1000" b="1" dirty="0">
                        <a:solidFill>
                          <a:schemeClr val="bg1">
                            <a:lumMod val="50000"/>
                          </a:schemeClr>
                        </a:solidFill>
                        <a:latin typeface="Calibri Light" panose="020F0302020204030204" pitchFamily="34" charset="0"/>
                        <a:cs typeface="Calibri Light" panose="020F0302020204030204" pitchFamily="34" charset="0"/>
                      </a:endParaRPr>
                    </a:p>
                  </a:txBody>
                  <a:tcPr/>
                </a:tc>
                <a:tc>
                  <a:txBody>
                    <a:bodyPr/>
                    <a:lstStyle/>
                    <a:p>
                      <a:pPr marL="0" indent="0" algn="l">
                        <a:buFont typeface="Arial" panose="020B0604020202020204" pitchFamily="34" charset="0"/>
                        <a:buNone/>
                      </a:pPr>
                      <a:r>
                        <a:rPr lang="en-US" sz="1000" b="1" u="none" strike="noStrike" cap="none">
                          <a:solidFill>
                            <a:schemeClr val="bg1">
                              <a:lumMod val="50000"/>
                            </a:schemeClr>
                          </a:solidFill>
                          <a:effectLst/>
                          <a:latin typeface="Calibri Light" panose="020F0302020204030204" pitchFamily="34" charset="0"/>
                          <a:cs typeface="Calibri Light" panose="020F0302020204030204" pitchFamily="34" charset="0"/>
                          <a:sym typeface="Arial"/>
                        </a:rPr>
                        <a:t>Use of MLX90614</a:t>
                      </a:r>
                      <a:r>
                        <a:rPr lang="en-US" sz="1000" b="1" u="sng" strike="noStrike" cap="none">
                          <a:solidFill>
                            <a:schemeClr val="bg1">
                              <a:lumMod val="50000"/>
                            </a:schemeClr>
                          </a:solidFill>
                          <a:effectLst/>
                          <a:latin typeface="Calibri Light" panose="020F0302020204030204" pitchFamily="34" charset="0"/>
                          <a:cs typeface="Calibri Light" panose="020F0302020204030204" pitchFamily="34" charset="0"/>
                          <a:sym typeface="Arial"/>
                        </a:rPr>
                        <a:t>.</a:t>
                      </a:r>
                    </a:p>
                    <a:p>
                      <a:pPr marL="0" indent="0" algn="l">
                        <a:buFont typeface="Arial" panose="020B0604020202020204" pitchFamily="34" charset="0"/>
                        <a:buNone/>
                      </a:pPr>
                      <a:r>
                        <a:rPr lang="en-US" sz="1000" b="1" u="none" strike="noStrike" cap="none">
                          <a:solidFill>
                            <a:schemeClr val="bg1">
                              <a:lumMod val="50000"/>
                            </a:schemeClr>
                          </a:solidFill>
                          <a:effectLst/>
                          <a:latin typeface="Calibri Light" panose="020F0302020204030204" pitchFamily="34" charset="0"/>
                          <a:cs typeface="Calibri Light" panose="020F0302020204030204" pitchFamily="34" charset="0"/>
                          <a:sym typeface="Arial"/>
                        </a:rPr>
                        <a:t>Used of OpenCV, Face Detection, Face   Recognition, Body temperature sensing</a:t>
                      </a:r>
                    </a:p>
                    <a:p>
                      <a:pPr algn="l"/>
                      <a:endParaRPr lang="en-US" sz="1000" b="1" dirty="0">
                        <a:solidFill>
                          <a:schemeClr val="bg1">
                            <a:lumMod val="50000"/>
                          </a:schemeClr>
                        </a:solidFill>
                        <a:latin typeface="Calibri Light" panose="020F0302020204030204" pitchFamily="34" charset="0"/>
                        <a:cs typeface="Calibri Light" panose="020F0302020204030204" pitchFamily="34" charset="0"/>
                      </a:endParaRPr>
                    </a:p>
                  </a:txBody>
                  <a:tcPr/>
                </a:tc>
                <a:tc>
                  <a:txBody>
                    <a:bodyPr/>
                    <a:lstStyle/>
                    <a:p>
                      <a:pPr algn="l"/>
                      <a:r>
                        <a:rPr lang="en-US" sz="1000" b="1">
                          <a:solidFill>
                            <a:schemeClr val="bg1">
                              <a:lumMod val="50000"/>
                            </a:schemeClr>
                          </a:solidFill>
                          <a:latin typeface="Calibri Light" panose="020F0302020204030204" pitchFamily="34" charset="0"/>
                          <a:cs typeface="Calibri Light" panose="020F0302020204030204" pitchFamily="34" charset="0"/>
                        </a:rPr>
                        <a:t>Android-based attendance management system</a:t>
                      </a:r>
                      <a:endParaRPr lang="en-US" sz="1000" b="1" dirty="0">
                        <a:solidFill>
                          <a:schemeClr val="bg1">
                            <a:lumMod val="50000"/>
                          </a:schemeClr>
                        </a:solidFill>
                        <a:latin typeface="Calibri Light" panose="020F0302020204030204" pitchFamily="34" charset="0"/>
                        <a:cs typeface="Calibri Light" panose="020F0302020204030204" pitchFamily="34" charset="0"/>
                      </a:endParaRPr>
                    </a:p>
                  </a:txBody>
                  <a:tcPr/>
                </a:tc>
                <a:tc>
                  <a:txBody>
                    <a:bodyPr/>
                    <a:lstStyle/>
                    <a:p>
                      <a:pPr algn="l"/>
                      <a:r>
                        <a:rPr lang="en-US" sz="1000" b="1" dirty="0">
                          <a:solidFill>
                            <a:schemeClr val="bg1">
                              <a:lumMod val="50000"/>
                            </a:schemeClr>
                          </a:solidFill>
                          <a:latin typeface="Calibri Light" panose="020F0302020204030204" pitchFamily="34" charset="0"/>
                          <a:cs typeface="Calibri Light" panose="020F0302020204030204" pitchFamily="34" charset="0"/>
                        </a:rPr>
                        <a:t>Device camera is used as sensor</a:t>
                      </a:r>
                    </a:p>
                    <a:p>
                      <a:pPr algn="l"/>
                      <a:r>
                        <a:rPr lang="en-US" sz="1000" b="1" dirty="0">
                          <a:solidFill>
                            <a:schemeClr val="bg1">
                              <a:lumMod val="50000"/>
                            </a:schemeClr>
                          </a:solidFill>
                          <a:latin typeface="Calibri Light" panose="020F0302020204030204" pitchFamily="34" charset="0"/>
                          <a:cs typeface="Calibri Light" panose="020F0302020204030204" pitchFamily="34" charset="0"/>
                        </a:rPr>
                        <a:t>Internet connection required for the downloading of the student's list from the webserver.	</a:t>
                      </a:r>
                    </a:p>
                    <a:p>
                      <a:pPr algn="l"/>
                      <a:r>
                        <a:rPr lang="en-US" sz="1000" b="1" dirty="0">
                          <a:solidFill>
                            <a:schemeClr val="bg1">
                              <a:lumMod val="50000"/>
                            </a:schemeClr>
                          </a:solidFill>
                          <a:latin typeface="Calibri Light" panose="020F0302020204030204" pitchFamily="34" charset="0"/>
                          <a:cs typeface="Calibri Light" panose="020F0302020204030204" pitchFamily="34" charset="0"/>
                        </a:rPr>
                        <a:t>Sensor used to read the barcode.</a:t>
                      </a:r>
                    </a:p>
                    <a:p>
                      <a:pPr algn="l"/>
                      <a:endParaRPr lang="en-US" sz="1000" b="1" dirty="0">
                        <a:solidFill>
                          <a:schemeClr val="bg1">
                            <a:lumMod val="50000"/>
                          </a:schemeClr>
                        </a:solidFill>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386040645"/>
                  </a:ext>
                </a:extLst>
              </a:tr>
              <a:tr h="477040">
                <a:tc>
                  <a:txBody>
                    <a:bodyPr/>
                    <a:lstStyle/>
                    <a:p>
                      <a:r>
                        <a:rPr lang="en-US" sz="1000" b="1" u="none" strike="noStrike" cap="none" dirty="0">
                          <a:solidFill>
                            <a:schemeClr val="bg1">
                              <a:lumMod val="50000"/>
                            </a:schemeClr>
                          </a:solidFill>
                          <a:effectLst/>
                          <a:latin typeface="Calibri Light" panose="020F0302020204030204" pitchFamily="34" charset="0"/>
                          <a:cs typeface="Calibri Light" panose="020F0302020204030204" pitchFamily="34" charset="0"/>
                          <a:sym typeface="Arial"/>
                        </a:rPr>
                        <a:t>Attendance Management System Using Facial Recognition </a:t>
                      </a:r>
                      <a:endParaRPr lang="en-US" sz="1000" b="1" dirty="0">
                        <a:solidFill>
                          <a:schemeClr val="bg1">
                            <a:lumMod val="50000"/>
                          </a:schemeClr>
                        </a:solidFill>
                        <a:latin typeface="Calibri Light" panose="020F0302020204030204" pitchFamily="34" charset="0"/>
                        <a:cs typeface="Calibri Light" panose="020F0302020204030204" pitchFamily="34" charset="0"/>
                      </a:endParaRPr>
                    </a:p>
                  </a:txBody>
                  <a:tcPr/>
                </a:tc>
                <a:tc>
                  <a:txBody>
                    <a:bodyPr/>
                    <a:lstStyle/>
                    <a:p>
                      <a:pPr marL="635" marR="0" indent="0" algn="l">
                        <a:lnSpc>
                          <a:spcPct val="107000"/>
                        </a:lnSpc>
                        <a:spcBef>
                          <a:spcPts val="0"/>
                        </a:spcBef>
                        <a:spcAft>
                          <a:spcPts val="15"/>
                        </a:spcAft>
                        <a:buFont typeface="Arial" panose="020B0604020202020204" pitchFamily="34" charset="0"/>
                        <a:buNone/>
                      </a:pPr>
                      <a:r>
                        <a:rPr lang="en-US" sz="1000" b="1" u="none" strike="noStrike">
                          <a:solidFill>
                            <a:schemeClr val="bg1">
                              <a:lumMod val="50000"/>
                            </a:schemeClr>
                          </a:solidFill>
                          <a:effectLst/>
                          <a:uFill>
                            <a:solidFill>
                              <a:srgbClr val="000000"/>
                            </a:solidFill>
                          </a:uFill>
                          <a:latin typeface="Calibri Light" panose="020F0302020204030204" pitchFamily="34" charset="0"/>
                          <a:cs typeface="Calibri Light" panose="020F0302020204030204" pitchFamily="34" charset="0"/>
                        </a:rPr>
                        <a:t>Binary  pattern algorithm Compared Using classifier</a:t>
                      </a:r>
                      <a:endParaRPr lang="en-US" sz="1000" b="1" u="sng" dirty="0">
                        <a:solidFill>
                          <a:schemeClr val="bg1">
                            <a:lumMod val="50000"/>
                          </a:schemeClr>
                        </a:solidFill>
                        <a:effectLst/>
                        <a:uFill>
                          <a:solidFill>
                            <a:srgbClr val="000000"/>
                          </a:solidFill>
                        </a:uFill>
                        <a:latin typeface="Calibri Light" panose="020F0302020204030204" pitchFamily="34" charset="0"/>
                        <a:ea typeface="Calibri" panose="020F0502020204030204" pitchFamily="34" charset="0"/>
                        <a:cs typeface="Calibri Light" panose="020F0302020204030204" pitchFamily="34" charset="0"/>
                      </a:endParaRPr>
                    </a:p>
                  </a:txBody>
                  <a:tcPr marL="114300" marR="114300" marT="0" marB="0"/>
                </a:tc>
                <a:tc>
                  <a:txBody>
                    <a:bodyPr/>
                    <a:lstStyle/>
                    <a:p>
                      <a:pPr marL="635" marR="0" indent="0" algn="l">
                        <a:lnSpc>
                          <a:spcPct val="107000"/>
                        </a:lnSpc>
                        <a:spcBef>
                          <a:spcPts val="0"/>
                        </a:spcBef>
                        <a:spcAft>
                          <a:spcPts val="15"/>
                        </a:spcAft>
                        <a:buFont typeface="Arial" panose="020B0604020202020204" pitchFamily="34" charset="0"/>
                        <a:buNone/>
                      </a:pPr>
                      <a:r>
                        <a:rPr lang="en-US" sz="1000" b="1" u="none">
                          <a:solidFill>
                            <a:schemeClr val="bg1">
                              <a:lumMod val="50000"/>
                            </a:schemeClr>
                          </a:solidFill>
                          <a:effectLst/>
                          <a:uFill>
                            <a:solidFill>
                              <a:srgbClr val="000000"/>
                            </a:solidFill>
                          </a:uFill>
                          <a:latin typeface="Calibri Light" panose="020F0302020204030204" pitchFamily="34" charset="0"/>
                          <a:cs typeface="Calibri Light" panose="020F0302020204030204" pitchFamily="34" charset="0"/>
                        </a:rPr>
                        <a:t>Wireless attendance management system based on iris recognition</a:t>
                      </a:r>
                    </a:p>
                    <a:p>
                      <a:pPr marL="635" marR="0" indent="0" algn="l">
                        <a:lnSpc>
                          <a:spcPct val="107000"/>
                        </a:lnSpc>
                        <a:spcBef>
                          <a:spcPts val="0"/>
                        </a:spcBef>
                        <a:spcAft>
                          <a:spcPts val="15"/>
                        </a:spcAft>
                        <a:buFont typeface="Arial" panose="020B0604020202020204" pitchFamily="34" charset="0"/>
                        <a:buNone/>
                      </a:pPr>
                      <a:endParaRPr lang="en-US" sz="1000" b="1" u="sng" dirty="0">
                        <a:solidFill>
                          <a:schemeClr val="bg1">
                            <a:lumMod val="50000"/>
                          </a:schemeClr>
                        </a:solidFill>
                        <a:effectLst/>
                        <a:uFill>
                          <a:solidFill>
                            <a:srgbClr val="000000"/>
                          </a:solidFill>
                        </a:uFill>
                        <a:latin typeface="Calibri Light" panose="020F0302020204030204" pitchFamily="34" charset="0"/>
                        <a:ea typeface="Calibri" panose="020F0502020204030204" pitchFamily="34" charset="0"/>
                        <a:cs typeface="Calibri Light" panose="020F0302020204030204" pitchFamily="34" charset="0"/>
                      </a:endParaRPr>
                    </a:p>
                  </a:txBody>
                  <a:tcPr marL="114300" marR="114300" marT="0" marB="0"/>
                </a:tc>
                <a:tc>
                  <a:txBody>
                    <a:bodyPr/>
                    <a:lstStyle/>
                    <a:p>
                      <a:pPr marL="635" marR="0" indent="0" algn="l">
                        <a:lnSpc>
                          <a:spcPct val="107000"/>
                        </a:lnSpc>
                        <a:spcBef>
                          <a:spcPts val="0"/>
                        </a:spcBef>
                        <a:spcAft>
                          <a:spcPts val="15"/>
                        </a:spcAft>
                        <a:buFont typeface="Arial" panose="020B0604020202020204" pitchFamily="34" charset="0"/>
                        <a:buNone/>
                      </a:pPr>
                      <a:r>
                        <a:rPr lang="en-US" sz="1000" b="1" u="none">
                          <a:solidFill>
                            <a:schemeClr val="bg1">
                              <a:lumMod val="50000"/>
                            </a:schemeClr>
                          </a:solidFill>
                          <a:effectLst/>
                          <a:uFill>
                            <a:solidFill>
                              <a:srgbClr val="000000"/>
                            </a:solidFill>
                          </a:uFill>
                          <a:latin typeface="Calibri Light" panose="020F0302020204030204" pitchFamily="34" charset="0"/>
                          <a:cs typeface="Calibri Light" panose="020F0302020204030204" pitchFamily="34" charset="0"/>
                        </a:rPr>
                        <a:t>Implementation of Daugman's Algorithm attendance personal identification and biometrics are used</a:t>
                      </a:r>
                      <a:endParaRPr lang="en-US" sz="1000" b="1" u="none" dirty="0">
                        <a:solidFill>
                          <a:schemeClr val="bg1">
                            <a:lumMod val="50000"/>
                          </a:schemeClr>
                        </a:solidFill>
                        <a:effectLst/>
                        <a:uFill>
                          <a:solidFill>
                            <a:srgbClr val="000000"/>
                          </a:solidFill>
                        </a:uFill>
                        <a:latin typeface="Calibri Light" panose="020F0302020204030204" pitchFamily="34" charset="0"/>
                        <a:ea typeface="Calibri" panose="020F0502020204030204" pitchFamily="34" charset="0"/>
                        <a:cs typeface="Calibri Light" panose="020F0302020204030204" pitchFamily="34" charset="0"/>
                      </a:endParaRPr>
                    </a:p>
                  </a:txBody>
                  <a:tcPr marL="114300" marR="114300" marT="0" marB="0"/>
                </a:tc>
                <a:extLst>
                  <a:ext uri="{0D108BD9-81ED-4DB2-BD59-A6C34878D82A}">
                    <a16:rowId xmlns:a16="http://schemas.microsoft.com/office/drawing/2014/main" val="4168897025"/>
                  </a:ext>
                </a:extLst>
              </a:tr>
              <a:tr h="968758">
                <a:tc>
                  <a:txBody>
                    <a:bodyPr/>
                    <a:lstStyle/>
                    <a:p>
                      <a:pPr marL="0" marR="0" algn="l">
                        <a:lnSpc>
                          <a:spcPct val="115000"/>
                        </a:lnSpc>
                        <a:spcBef>
                          <a:spcPts val="0"/>
                        </a:spcBef>
                        <a:spcAft>
                          <a:spcPts val="375"/>
                        </a:spcAft>
                      </a:pPr>
                      <a:r>
                        <a:rPr lang="en-US" sz="1000" b="1" u="none" strike="noStrike" kern="1800" dirty="0">
                          <a:solidFill>
                            <a:schemeClr val="bg1">
                              <a:lumMod val="50000"/>
                            </a:schemeClr>
                          </a:solidFill>
                          <a:effectLst/>
                          <a:uFill>
                            <a:solidFill>
                              <a:srgbClr val="000000"/>
                            </a:solidFill>
                          </a:uFill>
                          <a:latin typeface="Calibri Light" panose="020F0302020204030204" pitchFamily="34" charset="0"/>
                          <a:cs typeface="Calibri Light" panose="020F0302020204030204" pitchFamily="34" charset="0"/>
                        </a:rPr>
                        <a:t>Fingerprint Based Attendance Management System</a:t>
                      </a:r>
                      <a:endParaRPr lang="en-US" sz="1000" b="1" u="sng" dirty="0">
                        <a:solidFill>
                          <a:schemeClr val="bg1">
                            <a:lumMod val="50000"/>
                          </a:schemeClr>
                        </a:solidFill>
                        <a:effectLst/>
                        <a:uFill>
                          <a:solidFill>
                            <a:srgbClr val="000000"/>
                          </a:solidFill>
                        </a:uFill>
                        <a:latin typeface="Calibri Light" panose="020F0302020204030204" pitchFamily="34" charset="0"/>
                        <a:ea typeface="Calibri" panose="020F0502020204030204" pitchFamily="34" charset="0"/>
                        <a:cs typeface="Calibri Light" panose="020F0302020204030204" pitchFamily="34" charset="0"/>
                      </a:endParaRPr>
                    </a:p>
                  </a:txBody>
                  <a:tcPr marL="114300" marR="114300" marT="0" marB="0"/>
                </a:tc>
                <a:tc>
                  <a:txBody>
                    <a:bodyPr/>
                    <a:lstStyle/>
                    <a:p>
                      <a:pPr marL="635" marR="0" indent="0" algn="l">
                        <a:lnSpc>
                          <a:spcPct val="107000"/>
                        </a:lnSpc>
                        <a:spcBef>
                          <a:spcPts val="0"/>
                        </a:spcBef>
                        <a:spcAft>
                          <a:spcPts val="0"/>
                        </a:spcAft>
                        <a:buFont typeface="Arial" panose="020B0604020202020204" pitchFamily="34" charset="0"/>
                        <a:buNone/>
                      </a:pPr>
                      <a:r>
                        <a:rPr lang="en-US" sz="1000" b="1" u="none" strike="noStrike" dirty="0">
                          <a:solidFill>
                            <a:schemeClr val="bg1">
                              <a:lumMod val="50000"/>
                            </a:schemeClr>
                          </a:solidFill>
                          <a:effectLst/>
                          <a:uFill>
                            <a:solidFill>
                              <a:srgbClr val="000000"/>
                            </a:solidFill>
                          </a:uFill>
                          <a:latin typeface="Calibri Light" panose="020F0302020204030204" pitchFamily="34" charset="0"/>
                          <a:cs typeface="Calibri Light" panose="020F0302020204030204" pitchFamily="34" charset="0"/>
                        </a:rPr>
                        <a:t>Used of fingerprint sensor</a:t>
                      </a:r>
                      <a:endParaRPr lang="en-US" sz="1000" b="1" u="sng" dirty="0">
                        <a:solidFill>
                          <a:schemeClr val="bg1">
                            <a:lumMod val="50000"/>
                          </a:schemeClr>
                        </a:solidFill>
                        <a:effectLst/>
                        <a:uFill>
                          <a:solidFill>
                            <a:srgbClr val="000000"/>
                          </a:solidFill>
                        </a:uFill>
                        <a:latin typeface="Calibri Light" panose="020F0302020204030204" pitchFamily="34" charset="0"/>
                        <a:ea typeface="Calibri" panose="020F0502020204030204" pitchFamily="34" charset="0"/>
                        <a:cs typeface="Calibri Light" panose="020F0302020204030204" pitchFamily="34" charset="0"/>
                      </a:endParaRPr>
                    </a:p>
                  </a:txBody>
                  <a:tcPr marL="114300" marR="114300" marT="0" marB="0"/>
                </a:tc>
                <a:tc>
                  <a:txBody>
                    <a:bodyPr/>
                    <a:lstStyle/>
                    <a:p>
                      <a:pPr marL="635" marR="0" indent="0" algn="l">
                        <a:lnSpc>
                          <a:spcPct val="107000"/>
                        </a:lnSpc>
                        <a:spcBef>
                          <a:spcPts val="0"/>
                        </a:spcBef>
                        <a:spcAft>
                          <a:spcPts val="0"/>
                        </a:spcAft>
                        <a:buFont typeface="Arial" panose="020B0604020202020204" pitchFamily="34" charset="0"/>
                        <a:buNone/>
                      </a:pPr>
                      <a:r>
                        <a:rPr lang="en-US" sz="1000" b="1" u="none" dirty="0">
                          <a:solidFill>
                            <a:schemeClr val="bg1">
                              <a:lumMod val="50000"/>
                            </a:schemeClr>
                          </a:solidFill>
                          <a:effectLst/>
                          <a:uFill>
                            <a:solidFill>
                              <a:srgbClr val="000000"/>
                            </a:solidFill>
                          </a:uFill>
                          <a:latin typeface="Calibri Light" panose="020F0302020204030204" pitchFamily="34" charset="0"/>
                          <a:cs typeface="Calibri Light" panose="020F0302020204030204" pitchFamily="34" charset="0"/>
                        </a:rPr>
                        <a:t>Mobile- Based attendance management system</a:t>
                      </a:r>
                      <a:endParaRPr lang="en-US" sz="1000" b="1" u="none" dirty="0">
                        <a:solidFill>
                          <a:schemeClr val="bg1">
                            <a:lumMod val="50000"/>
                          </a:schemeClr>
                        </a:solidFill>
                        <a:effectLst/>
                        <a:uFill>
                          <a:solidFill>
                            <a:srgbClr val="000000"/>
                          </a:solidFill>
                        </a:uFill>
                        <a:latin typeface="Calibri Light" panose="020F0302020204030204" pitchFamily="34" charset="0"/>
                        <a:ea typeface="Calibri" panose="020F0502020204030204" pitchFamily="34" charset="0"/>
                        <a:cs typeface="Calibri Light" panose="020F0302020204030204" pitchFamily="34" charset="0"/>
                      </a:endParaRPr>
                    </a:p>
                  </a:txBody>
                  <a:tcPr marL="114300" marR="114300" marT="0" marB="0"/>
                </a:tc>
                <a:tc>
                  <a:txBody>
                    <a:bodyPr/>
                    <a:lstStyle/>
                    <a:p>
                      <a:pPr marL="635" marR="0" indent="0" algn="l">
                        <a:lnSpc>
                          <a:spcPct val="107000"/>
                        </a:lnSpc>
                        <a:spcBef>
                          <a:spcPts val="0"/>
                        </a:spcBef>
                        <a:spcAft>
                          <a:spcPts val="0"/>
                        </a:spcAft>
                        <a:buFont typeface="Arial" panose="020B0604020202020204" pitchFamily="34" charset="0"/>
                        <a:buNone/>
                      </a:pPr>
                      <a:r>
                        <a:rPr lang="en-US" sz="1000" b="1" u="none" dirty="0">
                          <a:solidFill>
                            <a:schemeClr val="bg1">
                              <a:lumMod val="50000"/>
                            </a:schemeClr>
                          </a:solidFill>
                          <a:effectLst/>
                          <a:uFill>
                            <a:solidFill>
                              <a:srgbClr val="000000"/>
                            </a:solidFill>
                          </a:uFill>
                          <a:latin typeface="Calibri Light" panose="020F0302020204030204" pitchFamily="34" charset="0"/>
                          <a:cs typeface="Calibri Light" panose="020F0302020204030204" pitchFamily="34" charset="0"/>
                        </a:rPr>
                        <a:t>student information such as present or absent through mobile device</a:t>
                      </a:r>
                    </a:p>
                    <a:p>
                      <a:pPr marL="635" marR="0" indent="0" algn="l">
                        <a:lnSpc>
                          <a:spcPct val="107000"/>
                        </a:lnSpc>
                        <a:spcBef>
                          <a:spcPts val="0"/>
                        </a:spcBef>
                        <a:spcAft>
                          <a:spcPts val="0"/>
                        </a:spcAft>
                        <a:buFont typeface="Arial" panose="020B0604020202020204" pitchFamily="34" charset="0"/>
                        <a:buNone/>
                      </a:pPr>
                      <a:r>
                        <a:rPr lang="en-US" sz="1000" b="1" u="none" dirty="0">
                          <a:solidFill>
                            <a:schemeClr val="bg1">
                              <a:lumMod val="50000"/>
                            </a:schemeClr>
                          </a:solidFill>
                          <a:effectLst/>
                          <a:uFill>
                            <a:solidFill>
                              <a:srgbClr val="000000"/>
                            </a:solidFill>
                          </a:uFill>
                          <a:latin typeface="Calibri Light" panose="020F0302020204030204" pitchFamily="34" charset="0"/>
                          <a:cs typeface="Calibri Light" panose="020F0302020204030204" pitchFamily="34" charset="0"/>
                        </a:rPr>
                        <a:t>regarding internal marks, semester marks and other activities involved in the organization.</a:t>
                      </a:r>
                    </a:p>
                    <a:p>
                      <a:pPr marL="172085" marR="0" indent="-171450" algn="l">
                        <a:lnSpc>
                          <a:spcPct val="107000"/>
                        </a:lnSpc>
                        <a:spcBef>
                          <a:spcPts val="0"/>
                        </a:spcBef>
                        <a:spcAft>
                          <a:spcPts val="0"/>
                        </a:spcAft>
                        <a:buFont typeface="Arial" panose="020B0604020202020204" pitchFamily="34" charset="0"/>
                        <a:buChar char="•"/>
                      </a:pPr>
                      <a:endParaRPr lang="en-US" sz="1000" b="1" u="sng" dirty="0">
                        <a:solidFill>
                          <a:schemeClr val="bg1">
                            <a:lumMod val="50000"/>
                          </a:schemeClr>
                        </a:solidFill>
                        <a:effectLst/>
                        <a:uFill>
                          <a:solidFill>
                            <a:srgbClr val="000000"/>
                          </a:solidFill>
                        </a:uFill>
                        <a:latin typeface="Calibri Light" panose="020F0302020204030204" pitchFamily="34" charset="0"/>
                        <a:ea typeface="Calibri" panose="020F0502020204030204" pitchFamily="34" charset="0"/>
                        <a:cs typeface="Calibri Light" panose="020F0302020204030204" pitchFamily="34" charset="0"/>
                      </a:endParaRPr>
                    </a:p>
                  </a:txBody>
                  <a:tcPr marL="114300" marR="114300" marT="0" marB="0"/>
                </a:tc>
                <a:extLst>
                  <a:ext uri="{0D108BD9-81ED-4DB2-BD59-A6C34878D82A}">
                    <a16:rowId xmlns:a16="http://schemas.microsoft.com/office/drawing/2014/main" val="739232242"/>
                  </a:ext>
                </a:extLst>
              </a:tr>
              <a:tr h="857827">
                <a:tc>
                  <a:txBody>
                    <a:bodyPr/>
                    <a:lstStyle/>
                    <a:p>
                      <a:r>
                        <a:rPr lang="en-US" sz="1000" b="1" u="none" strike="noStrike" cap="none">
                          <a:solidFill>
                            <a:schemeClr val="bg1">
                              <a:lumMod val="50000"/>
                            </a:schemeClr>
                          </a:solidFill>
                          <a:effectLst/>
                          <a:latin typeface="Calibri Light" panose="020F0302020204030204" pitchFamily="34" charset="0"/>
                          <a:cs typeface="Calibri Light" panose="020F0302020204030204" pitchFamily="34" charset="0"/>
                          <a:sym typeface="Arial"/>
                        </a:rPr>
                        <a:t>Bluetooth based Attendance Management System </a:t>
                      </a:r>
                      <a:endParaRPr lang="en-US" sz="1000" b="1" dirty="0">
                        <a:solidFill>
                          <a:schemeClr val="bg1">
                            <a:lumMod val="50000"/>
                          </a:schemeClr>
                        </a:solidFill>
                        <a:latin typeface="Calibri Light" panose="020F0302020204030204" pitchFamily="34" charset="0"/>
                        <a:cs typeface="Calibri Light" panose="020F0302020204030204" pitchFamily="34" charset="0"/>
                      </a:endParaRPr>
                    </a:p>
                  </a:txBody>
                  <a:tcPr/>
                </a:tc>
                <a:tc>
                  <a:txBody>
                    <a:bodyPr/>
                    <a:lstStyle/>
                    <a:p>
                      <a:pPr marL="0" indent="0" algn="l">
                        <a:buFont typeface="Arial" panose="020B0604020202020204" pitchFamily="34" charset="0"/>
                        <a:buNone/>
                      </a:pPr>
                      <a:r>
                        <a:rPr lang="en-US" sz="1000" b="1">
                          <a:solidFill>
                            <a:schemeClr val="bg1">
                              <a:lumMod val="50000"/>
                            </a:schemeClr>
                          </a:solidFill>
                          <a:latin typeface="Calibri Light" panose="020F0302020204030204" pitchFamily="34" charset="0"/>
                          <a:cs typeface="Calibri Light" panose="020F0302020204030204" pitchFamily="34" charset="0"/>
                        </a:rPr>
                        <a:t>Bluetooth connection for transferring media</a:t>
                      </a:r>
                      <a:endParaRPr lang="en-US" sz="1000" b="1" dirty="0">
                        <a:solidFill>
                          <a:schemeClr val="bg1">
                            <a:lumMod val="50000"/>
                          </a:schemeClr>
                        </a:solidFill>
                        <a:latin typeface="Calibri Light" panose="020F0302020204030204" pitchFamily="34" charset="0"/>
                        <a:cs typeface="Calibri Light" panose="020F0302020204030204" pitchFamily="34" charset="0"/>
                      </a:endParaRPr>
                    </a:p>
                  </a:txBody>
                  <a:tcPr/>
                </a:tc>
                <a:tc>
                  <a:txBody>
                    <a:bodyPr/>
                    <a:lstStyle/>
                    <a:p>
                      <a:pPr marL="0" indent="0" algn="l">
                        <a:buFont typeface="Arial" panose="020B0604020202020204" pitchFamily="34" charset="0"/>
                        <a:buNone/>
                      </a:pPr>
                      <a:r>
                        <a:rPr lang="en-US" sz="1000" b="1" dirty="0">
                          <a:solidFill>
                            <a:schemeClr val="bg1">
                              <a:lumMod val="50000"/>
                            </a:schemeClr>
                          </a:solidFill>
                          <a:latin typeface="Calibri Light" panose="020F0302020204030204" pitchFamily="34" charset="0"/>
                          <a:cs typeface="Calibri Light" panose="020F0302020204030204" pitchFamily="34" charset="0"/>
                        </a:rPr>
                        <a:t>An implementation of attendance management system using NFC</a:t>
                      </a:r>
                    </a:p>
                  </a:txBody>
                  <a:tcPr/>
                </a:tc>
                <a:tc>
                  <a:txBody>
                    <a:bodyPr/>
                    <a:lstStyle/>
                    <a:p>
                      <a:pPr marL="0" indent="0" algn="l">
                        <a:buFont typeface="Arial" panose="020B0604020202020204" pitchFamily="34" charset="0"/>
                        <a:buNone/>
                      </a:pPr>
                      <a:r>
                        <a:rPr lang="en-US" sz="1000" b="1" dirty="0">
                          <a:solidFill>
                            <a:schemeClr val="bg1">
                              <a:lumMod val="50000"/>
                            </a:schemeClr>
                          </a:solidFill>
                          <a:latin typeface="Calibri Light" panose="020F0302020204030204" pitchFamily="34" charset="0"/>
                          <a:cs typeface="Calibri Light" panose="020F0302020204030204" pitchFamily="34" charset="0"/>
                        </a:rPr>
                        <a:t>web-application and the android version app-application for students. develops a prototype NFC tags attached in desk in classroom embedded with smart phones</a:t>
                      </a:r>
                    </a:p>
                  </a:txBody>
                  <a:tcPr/>
                </a:tc>
                <a:extLst>
                  <a:ext uri="{0D108BD9-81ED-4DB2-BD59-A6C34878D82A}">
                    <a16:rowId xmlns:a16="http://schemas.microsoft.com/office/drawing/2014/main" val="187569155"/>
                  </a:ext>
                </a:extLst>
              </a:tr>
              <a:tr h="704645">
                <a:tc>
                  <a:txBody>
                    <a:bodyPr/>
                    <a:lstStyle/>
                    <a:p>
                      <a:r>
                        <a:rPr lang="en-US" sz="1000" b="1" u="none" strike="noStrike" cap="none">
                          <a:solidFill>
                            <a:schemeClr val="bg1">
                              <a:lumMod val="50000"/>
                            </a:schemeClr>
                          </a:solidFill>
                          <a:effectLst/>
                          <a:latin typeface="Calibri Light" panose="020F0302020204030204" pitchFamily="34" charset="0"/>
                          <a:cs typeface="Calibri Light" panose="020F0302020204030204" pitchFamily="34" charset="0"/>
                          <a:sym typeface="Arial"/>
                        </a:rPr>
                        <a:t>Face and Face Expression Recognition </a:t>
                      </a:r>
                      <a:endParaRPr lang="en-US" sz="1000" b="1" dirty="0">
                        <a:solidFill>
                          <a:schemeClr val="bg1">
                            <a:lumMod val="50000"/>
                          </a:schemeClr>
                        </a:solidFill>
                        <a:latin typeface="Calibri Light" panose="020F0302020204030204" pitchFamily="34" charset="0"/>
                        <a:cs typeface="Calibri Light" panose="020F0302020204030204" pitchFamily="34" charset="0"/>
                      </a:endParaRPr>
                    </a:p>
                  </a:txBody>
                  <a:tcPr/>
                </a:tc>
                <a:tc>
                  <a:txBody>
                    <a:bodyPr/>
                    <a:lstStyle/>
                    <a:p>
                      <a:pPr marL="0" indent="0" algn="l">
                        <a:buFont typeface="Arial" panose="020B0604020202020204" pitchFamily="34" charset="0"/>
                        <a:buNone/>
                      </a:pPr>
                      <a:r>
                        <a:rPr lang="en-US" sz="1000" b="1" u="none" strike="noStrike" cap="none">
                          <a:solidFill>
                            <a:schemeClr val="bg1">
                              <a:lumMod val="50000"/>
                            </a:schemeClr>
                          </a:solidFill>
                          <a:effectLst/>
                          <a:latin typeface="Calibri Light" panose="020F0302020204030204" pitchFamily="34" charset="0"/>
                          <a:cs typeface="Calibri Light" panose="020F0302020204030204" pitchFamily="34" charset="0"/>
                          <a:sym typeface="Arial"/>
                        </a:rPr>
                        <a:t>Computer vision field and Mental state recognition</a:t>
                      </a:r>
                      <a:endParaRPr lang="en-US" sz="1000" b="1" u="none" strike="noStrike" cap="none" dirty="0">
                        <a:solidFill>
                          <a:schemeClr val="bg1">
                            <a:lumMod val="50000"/>
                          </a:schemeClr>
                        </a:solidFill>
                        <a:effectLst/>
                        <a:latin typeface="Calibri Light" panose="020F0302020204030204" pitchFamily="34" charset="0"/>
                        <a:cs typeface="Calibri Light" panose="020F0302020204030204" pitchFamily="34" charset="0"/>
                        <a:sym typeface="Arial"/>
                      </a:endParaRPr>
                    </a:p>
                  </a:txBody>
                  <a:tcPr/>
                </a:tc>
                <a:tc>
                  <a:txBody>
                    <a:bodyPr/>
                    <a:lstStyle/>
                    <a:p>
                      <a:pPr marL="0" indent="0" algn="l">
                        <a:buFont typeface="Arial" panose="020B0604020202020204" pitchFamily="34" charset="0"/>
                        <a:buNone/>
                      </a:pPr>
                      <a:r>
                        <a:rPr lang="en-US" sz="1000" b="1">
                          <a:solidFill>
                            <a:schemeClr val="bg1">
                              <a:lumMod val="50000"/>
                            </a:schemeClr>
                          </a:solidFill>
                          <a:latin typeface="Calibri Light" panose="020F0302020204030204" pitchFamily="34" charset="0"/>
                          <a:cs typeface="Calibri Light" panose="020F0302020204030204" pitchFamily="34" charset="0"/>
                        </a:rPr>
                        <a:t> Embedded Computer Embedded Computer Computer-Based Lecture Attendance Based Lecture Attendance</a:t>
                      </a:r>
                    </a:p>
                    <a:p>
                      <a:pPr marL="0" indent="0" algn="l">
                        <a:buFont typeface="Arial" panose="020B0604020202020204" pitchFamily="34" charset="0"/>
                        <a:buNone/>
                      </a:pPr>
                      <a:r>
                        <a:rPr lang="en-US" sz="1000" b="1">
                          <a:solidFill>
                            <a:schemeClr val="bg1">
                              <a:lumMod val="50000"/>
                            </a:schemeClr>
                          </a:solidFill>
                          <a:latin typeface="Calibri Light" panose="020F0302020204030204" pitchFamily="34" charset="0"/>
                          <a:cs typeface="Calibri Light" panose="020F0302020204030204" pitchFamily="34" charset="0"/>
                        </a:rPr>
                        <a:t>Management System</a:t>
                      </a:r>
                      <a:endParaRPr lang="en-US" sz="1000" b="1" dirty="0">
                        <a:solidFill>
                          <a:schemeClr val="bg1">
                            <a:lumMod val="50000"/>
                          </a:schemeClr>
                        </a:solidFill>
                        <a:latin typeface="Calibri Light" panose="020F0302020204030204" pitchFamily="34" charset="0"/>
                        <a:cs typeface="Calibri Light" panose="020F0302020204030204" pitchFamily="34" charset="0"/>
                      </a:endParaRPr>
                    </a:p>
                  </a:txBody>
                  <a:tcPr/>
                </a:tc>
                <a:tc>
                  <a:txBody>
                    <a:bodyPr/>
                    <a:lstStyle/>
                    <a:p>
                      <a:pPr marL="0" indent="0" algn="l">
                        <a:buFont typeface="Arial" panose="020B0604020202020204" pitchFamily="34" charset="0"/>
                        <a:buNone/>
                      </a:pPr>
                      <a:r>
                        <a:rPr lang="en-US" sz="1000" b="1" dirty="0">
                          <a:solidFill>
                            <a:schemeClr val="bg1">
                              <a:lumMod val="50000"/>
                            </a:schemeClr>
                          </a:solidFill>
                          <a:latin typeface="Calibri Light" panose="020F0302020204030204" pitchFamily="34" charset="0"/>
                          <a:cs typeface="Calibri Light" panose="020F0302020204030204" pitchFamily="34" charset="0"/>
                        </a:rPr>
                        <a:t>Electronic card-based and single chip based subsystems</a:t>
                      </a:r>
                    </a:p>
                    <a:p>
                      <a:pPr marL="0" indent="0" algn="l">
                        <a:buFont typeface="Arial" panose="020B0604020202020204" pitchFamily="34" charset="0"/>
                        <a:buNone/>
                      </a:pPr>
                      <a:r>
                        <a:rPr lang="en-US" sz="1000" b="1" dirty="0">
                          <a:solidFill>
                            <a:schemeClr val="bg1">
                              <a:lumMod val="50000"/>
                            </a:schemeClr>
                          </a:solidFill>
                          <a:latin typeface="Calibri Light" panose="020F0302020204030204" pitchFamily="34" charset="0"/>
                          <a:cs typeface="Calibri Light" panose="020F0302020204030204" pitchFamily="34" charset="0"/>
                        </a:rPr>
                        <a:t>Error free and faster verification for authenticating students.</a:t>
                      </a:r>
                    </a:p>
                  </a:txBody>
                  <a:tcPr/>
                </a:tc>
                <a:extLst>
                  <a:ext uri="{0D108BD9-81ED-4DB2-BD59-A6C34878D82A}">
                    <a16:rowId xmlns:a16="http://schemas.microsoft.com/office/drawing/2014/main" val="1765686437"/>
                  </a:ext>
                </a:extLst>
              </a:tr>
            </a:tbl>
          </a:graphicData>
        </a:graphic>
      </p:graphicFrame>
    </p:spTree>
    <p:extLst>
      <p:ext uri="{BB962C8B-B14F-4D97-AF65-F5344CB8AC3E}">
        <p14:creationId xmlns:p14="http://schemas.microsoft.com/office/powerpoint/2010/main" val="203097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B383-59F6-4FB9-BA78-215F442E153F}"/>
              </a:ext>
            </a:extLst>
          </p:cNvPr>
          <p:cNvSpPr>
            <a:spLocks noGrp="1"/>
          </p:cNvSpPr>
          <p:nvPr>
            <p:ph type="title"/>
          </p:nvPr>
        </p:nvSpPr>
        <p:spPr>
          <a:xfrm>
            <a:off x="215630" y="103735"/>
            <a:ext cx="7704000" cy="488400"/>
          </a:xfrm>
        </p:spPr>
        <p:txBody>
          <a:bodyPr/>
          <a:lstStyle/>
          <a:p>
            <a:r>
              <a:rPr lang="en-US" dirty="0"/>
              <a:t>Technology Used</a:t>
            </a:r>
          </a:p>
        </p:txBody>
      </p:sp>
      <p:sp>
        <p:nvSpPr>
          <p:cNvPr id="5" name="TextBox 4">
            <a:extLst>
              <a:ext uri="{FF2B5EF4-FFF2-40B4-BE49-F238E27FC236}">
                <a16:creationId xmlns:a16="http://schemas.microsoft.com/office/drawing/2014/main" id="{7BA7568B-A370-4497-A15F-B5E4279AE060}"/>
              </a:ext>
            </a:extLst>
          </p:cNvPr>
          <p:cNvSpPr txBox="1"/>
          <p:nvPr/>
        </p:nvSpPr>
        <p:spPr>
          <a:xfrm>
            <a:off x="1407885" y="1248229"/>
            <a:ext cx="7097485" cy="2185214"/>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US" i="1" dirty="0">
                <a:solidFill>
                  <a:schemeClr val="tx1"/>
                </a:solidFill>
                <a:latin typeface="Consolas" panose="020B0609020204030204" pitchFamily="49" charset="0"/>
              </a:rPr>
              <a:t>Machine learning - LBPH algorithm, </a:t>
            </a:r>
            <a:r>
              <a:rPr lang="en-US" i="1" dirty="0" err="1">
                <a:solidFill>
                  <a:schemeClr val="tx1"/>
                </a:solidFill>
                <a:latin typeface="Consolas" panose="020B0609020204030204" pitchFamily="49" charset="0"/>
              </a:rPr>
              <a:t>haarcascade</a:t>
            </a:r>
            <a:r>
              <a:rPr lang="en-US" i="1" dirty="0">
                <a:solidFill>
                  <a:schemeClr val="tx1"/>
                </a:solidFill>
                <a:latin typeface="Consolas" panose="020B0609020204030204" pitchFamily="49" charset="0"/>
              </a:rPr>
              <a:t> classifier</a:t>
            </a:r>
          </a:p>
          <a:p>
            <a:pPr marL="285750" indent="-285750">
              <a:lnSpc>
                <a:spcPct val="200000"/>
              </a:lnSpc>
              <a:buFont typeface="Wingdings" panose="05000000000000000000" pitchFamily="2" charset="2"/>
              <a:buChar char="§"/>
            </a:pPr>
            <a:r>
              <a:rPr lang="en-US" i="1" dirty="0">
                <a:solidFill>
                  <a:schemeClr val="tx1"/>
                </a:solidFill>
                <a:latin typeface="Consolas" panose="020B0609020204030204" pitchFamily="49" charset="0"/>
              </a:rPr>
              <a:t>Image processing -  python open CV library</a:t>
            </a:r>
          </a:p>
          <a:p>
            <a:pPr marL="285750" indent="-285750">
              <a:lnSpc>
                <a:spcPct val="200000"/>
              </a:lnSpc>
              <a:buFont typeface="Wingdings" panose="05000000000000000000" pitchFamily="2" charset="2"/>
              <a:buChar char="§"/>
            </a:pPr>
            <a:r>
              <a:rPr lang="en-US" i="1" dirty="0">
                <a:solidFill>
                  <a:schemeClr val="tx1"/>
                </a:solidFill>
                <a:latin typeface="Consolas" panose="020B0609020204030204" pitchFamily="49" charset="0"/>
              </a:rPr>
              <a:t>GUI – </a:t>
            </a:r>
            <a:r>
              <a:rPr lang="en-US" i="1" dirty="0" err="1">
                <a:solidFill>
                  <a:schemeClr val="tx1"/>
                </a:solidFill>
                <a:latin typeface="Consolas" panose="020B0609020204030204" pitchFamily="49" charset="0"/>
              </a:rPr>
              <a:t>tkinter</a:t>
            </a:r>
            <a:r>
              <a:rPr lang="en-US" i="1" dirty="0">
                <a:solidFill>
                  <a:schemeClr val="tx1"/>
                </a:solidFill>
                <a:latin typeface="Consolas" panose="020B0609020204030204" pitchFamily="49" charset="0"/>
              </a:rPr>
              <a:t> library</a:t>
            </a:r>
          </a:p>
          <a:p>
            <a:pPr marL="285750" indent="-285750">
              <a:lnSpc>
                <a:spcPct val="200000"/>
              </a:lnSpc>
              <a:buFont typeface="Wingdings" panose="05000000000000000000" pitchFamily="2" charset="2"/>
              <a:buChar char="§"/>
            </a:pPr>
            <a:r>
              <a:rPr lang="en-US" i="1" dirty="0">
                <a:solidFill>
                  <a:schemeClr val="tx1"/>
                </a:solidFill>
                <a:latin typeface="Consolas" panose="020B0609020204030204" pitchFamily="49" charset="0"/>
              </a:rPr>
              <a:t>Database – firebase cloud real -time database and authentication</a:t>
            </a:r>
          </a:p>
          <a:p>
            <a:pPr marL="285750" indent="-285750">
              <a:lnSpc>
                <a:spcPct val="200000"/>
              </a:lnSpc>
              <a:buFont typeface="Wingdings" panose="05000000000000000000" pitchFamily="2" charset="2"/>
              <a:buChar char="§"/>
            </a:pPr>
            <a:r>
              <a:rPr lang="en-US" i="1" dirty="0">
                <a:solidFill>
                  <a:schemeClr val="tx1"/>
                </a:solidFill>
                <a:latin typeface="Consolas" panose="020B0609020204030204" pitchFamily="49" charset="0"/>
              </a:rPr>
              <a:t>Cloud technology – </a:t>
            </a:r>
            <a:r>
              <a:rPr lang="en-US" i="1" dirty="0" err="1">
                <a:solidFill>
                  <a:schemeClr val="tx1"/>
                </a:solidFill>
                <a:latin typeface="Consolas" panose="020B0609020204030204" pitchFamily="49" charset="0"/>
              </a:rPr>
              <a:t>paas</a:t>
            </a:r>
            <a:r>
              <a:rPr lang="en-US" i="1" dirty="0">
                <a:solidFill>
                  <a:schemeClr val="tx1"/>
                </a:solidFill>
                <a:latin typeface="Consolas" panose="020B0609020204030204" pitchFamily="49" charset="0"/>
              </a:rPr>
              <a:t> (</a:t>
            </a:r>
            <a:r>
              <a:rPr lang="en-US" i="1" dirty="0" err="1">
                <a:solidFill>
                  <a:schemeClr val="tx1"/>
                </a:solidFill>
                <a:latin typeface="Consolas" panose="020B0609020204030204" pitchFamily="49" charset="0"/>
              </a:rPr>
              <a:t>hereoku</a:t>
            </a:r>
            <a:r>
              <a:rPr lang="en-US" i="1" dirty="0">
                <a:solidFill>
                  <a:schemeClr val="tx1"/>
                </a:solidFill>
                <a:latin typeface="Consolas" panose="020B0609020204030204" pitchFamily="49" charset="0"/>
              </a:rPr>
              <a:t> application)</a:t>
            </a:r>
          </a:p>
        </p:txBody>
      </p:sp>
    </p:spTree>
    <p:extLst>
      <p:ext uri="{BB962C8B-B14F-4D97-AF65-F5344CB8AC3E}">
        <p14:creationId xmlns:p14="http://schemas.microsoft.com/office/powerpoint/2010/main" val="11461097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9C9B014E-615C-4FF4-B674-CF47FB0D42AC}"/>
              </a:ext>
            </a:extLst>
          </p:cNvPr>
          <p:cNvPicPr>
            <a:picLocks noChangeAspect="1"/>
          </p:cNvPicPr>
          <p:nvPr/>
        </p:nvPicPr>
        <p:blipFill>
          <a:blip r:embed="rId2"/>
          <a:stretch>
            <a:fillRect/>
          </a:stretch>
        </p:blipFill>
        <p:spPr>
          <a:xfrm>
            <a:off x="4042229" y="106644"/>
            <a:ext cx="5021942" cy="4884012"/>
          </a:xfrm>
          <a:prstGeom prst="rect">
            <a:avLst/>
          </a:prstGeom>
        </p:spPr>
      </p:pic>
      <p:sp>
        <p:nvSpPr>
          <p:cNvPr id="76" name="Title 1">
            <a:extLst>
              <a:ext uri="{FF2B5EF4-FFF2-40B4-BE49-F238E27FC236}">
                <a16:creationId xmlns:a16="http://schemas.microsoft.com/office/drawing/2014/main" id="{B348ACBD-BEAD-4FF9-ACA2-EC1B8AF1DD12}"/>
              </a:ext>
            </a:extLst>
          </p:cNvPr>
          <p:cNvSpPr txBox="1">
            <a:spLocks/>
          </p:cNvSpPr>
          <p:nvPr/>
        </p:nvSpPr>
        <p:spPr>
          <a:xfrm>
            <a:off x="344317" y="289034"/>
            <a:ext cx="3362902" cy="8876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u="sng" dirty="0">
                <a:solidFill>
                  <a:schemeClr val="bg2"/>
                </a:solidFill>
                <a:latin typeface="Bebas Neue" panose="020B0604020202020204" charset="0"/>
                <a:cs typeface="Aparajita" panose="02020603050405020304" pitchFamily="18" charset="0"/>
              </a:rPr>
              <a:t>SYSTEM ARCHITECTURE</a:t>
            </a:r>
          </a:p>
        </p:txBody>
      </p:sp>
      <p:sp>
        <p:nvSpPr>
          <p:cNvPr id="5" name="TextBox 4">
            <a:extLst>
              <a:ext uri="{FF2B5EF4-FFF2-40B4-BE49-F238E27FC236}">
                <a16:creationId xmlns:a16="http://schemas.microsoft.com/office/drawing/2014/main" id="{640B9316-6E70-488D-AAA2-4C6704FE0E6E}"/>
              </a:ext>
            </a:extLst>
          </p:cNvPr>
          <p:cNvSpPr txBox="1"/>
          <p:nvPr/>
        </p:nvSpPr>
        <p:spPr>
          <a:xfrm>
            <a:off x="229842" y="1435743"/>
            <a:ext cx="3225209" cy="2640723"/>
          </a:xfrm>
          <a:prstGeom prst="rect">
            <a:avLst/>
          </a:prstGeom>
          <a:noFill/>
        </p:spPr>
        <p:txBody>
          <a:bodyPr wrap="square">
            <a:spAutoFit/>
          </a:bodyPr>
          <a:lstStyle/>
          <a:p>
            <a:pPr marL="0" marR="0" algn="just">
              <a:lnSpc>
                <a:spcPct val="115000"/>
              </a:lnSpc>
              <a:spcBef>
                <a:spcPts val="0"/>
              </a:spcBef>
              <a:spcAft>
                <a:spcPts val="1000"/>
              </a:spcAft>
            </a:pPr>
            <a:r>
              <a:rPr lang="en-US" sz="1600"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The system architecture process is developed where the concepts that will be the backbone of the system and where the actual system is developed. It describes the conceptual model that shows the structure and behavior of the proposed system or of an existing system. The architecture includes the technical framework, end user requirements, and a list of the system components</a:t>
            </a:r>
            <a:r>
              <a:rPr lang="en-US" sz="1400" dirty="0">
                <a:solidFill>
                  <a:schemeClr val="tx1"/>
                </a:solidFill>
                <a:effectLst/>
                <a:latin typeface="Times New Roman" panose="02020603050405020304" pitchFamily="18" charset="0"/>
                <a:ea typeface="Calibri" panose="020F0502020204030204" pitchFamily="34" charset="0"/>
              </a:rPr>
              <a:t>.</a:t>
            </a:r>
          </a:p>
        </p:txBody>
      </p:sp>
    </p:spTree>
    <p:extLst>
      <p:ext uri="{BB962C8B-B14F-4D97-AF65-F5344CB8AC3E}">
        <p14:creationId xmlns:p14="http://schemas.microsoft.com/office/powerpoint/2010/main" val="3325313006"/>
      </p:ext>
    </p:extLst>
  </p:cSld>
  <p:clrMapOvr>
    <a:masterClrMapping/>
  </p:clrMapOvr>
  <p:transition spd="slow">
    <p:push dir="u"/>
  </p:transition>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6983</TotalTime>
  <Words>1908</Words>
  <Application>Microsoft Office PowerPoint</Application>
  <PresentationFormat>On-screen Show (16:9)</PresentationFormat>
  <Paragraphs>203</Paragraphs>
  <Slides>37</Slides>
  <Notes>5</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37</vt:i4>
      </vt:variant>
    </vt:vector>
  </HeadingPairs>
  <TitlesOfParts>
    <vt:vector size="57" baseType="lpstr">
      <vt:lpstr>Wingdings</vt:lpstr>
      <vt:lpstr>Agency FB</vt:lpstr>
      <vt:lpstr>Palatino Linotype</vt:lpstr>
      <vt:lpstr>Berlin Sans FB Demi</vt:lpstr>
      <vt:lpstr>Aparajita</vt:lpstr>
      <vt:lpstr>Bahnschrift</vt:lpstr>
      <vt:lpstr>Roboto</vt:lpstr>
      <vt:lpstr>Arial Unicode MS</vt:lpstr>
      <vt:lpstr>Calibri Light</vt:lpstr>
      <vt:lpstr>Bebas Neue</vt:lpstr>
      <vt:lpstr>Times New Roman</vt:lpstr>
      <vt:lpstr>Sitka Display</vt:lpstr>
      <vt:lpstr>Consolas</vt:lpstr>
      <vt:lpstr>Arial</vt:lpstr>
      <vt:lpstr>Bahnschrift Condensed</vt:lpstr>
      <vt:lpstr>Rockwell Condensed</vt:lpstr>
      <vt:lpstr>Arial Narrow</vt:lpstr>
      <vt:lpstr>Bahnschrift SemiBold SemiConden</vt:lpstr>
      <vt:lpstr>Algerian</vt:lpstr>
      <vt:lpstr>Computer Science Proposal by Slidesgo</vt:lpstr>
      <vt:lpstr>Attendance Management System using Face recognition</vt:lpstr>
      <vt:lpstr>PowerPoint Presentation</vt:lpstr>
      <vt:lpstr>PowerPoint Presentation</vt:lpstr>
      <vt:lpstr>Problem Definition</vt:lpstr>
      <vt:lpstr>Objectives</vt:lpstr>
      <vt:lpstr>Introduction</vt:lpstr>
      <vt:lpstr>Survey Analysis</vt:lpstr>
      <vt:lpstr>Technology Used</vt:lpstr>
      <vt:lpstr>PowerPoint Presentation</vt:lpstr>
      <vt:lpstr>Modules Of the System</vt:lpstr>
      <vt:lpstr>Requirements Analysis</vt:lpstr>
      <vt:lpstr>Uml Diagram</vt:lpstr>
      <vt:lpstr>Database Description</vt:lpstr>
      <vt:lpstr>Context-level diagram</vt:lpstr>
      <vt:lpstr>OVERVIEW OF SYSTEM</vt:lpstr>
      <vt:lpstr>login module </vt:lpstr>
      <vt:lpstr>training Image</vt:lpstr>
      <vt:lpstr>Attendance</vt:lpstr>
      <vt:lpstr>WEBSITE</vt:lpstr>
      <vt:lpstr>FIREBASE DATABASE</vt:lpstr>
      <vt:lpstr>FIREBASE AUTHENTICATION</vt:lpstr>
      <vt:lpstr>PowerPoint Presentation</vt:lpstr>
      <vt:lpstr>PowerPoint Presentation</vt:lpstr>
      <vt:lpstr>PowerPoint Presentation</vt:lpstr>
      <vt:lpstr>TEST CASES</vt:lpstr>
      <vt:lpstr>RESULT OBTAINED</vt:lpstr>
      <vt:lpstr>AUTOMATED OTP GENERATED THROUGH MAIL SNAP</vt:lpstr>
      <vt:lpstr>MAIN SCREEN OF SYSTEM</vt:lpstr>
      <vt:lpstr>FIREBASE DATABASE SNAP</vt:lpstr>
      <vt:lpstr>PowerPoint Presentation</vt:lpstr>
      <vt:lpstr>PowerPoint Presentation</vt:lpstr>
      <vt:lpstr>Conclusion AND FUTURE USE</vt:lpstr>
      <vt:lpstr>PowerPoint Presentation</vt:lpstr>
      <vt:lpstr>MARKING ATTENDANCE SUBJECT</vt:lpstr>
      <vt:lpstr>REGISTER FACE SNAP</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Attendance Management System using Face recognition</dc:title>
  <dc:creator>Satish Dutta</dc:creator>
  <cp:lastModifiedBy>Nandita Satish Dutta</cp:lastModifiedBy>
  <cp:revision>120</cp:revision>
  <dcterms:modified xsi:type="dcterms:W3CDTF">2021-07-06T06:26:03Z</dcterms:modified>
</cp:coreProperties>
</file>